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Lst>
  <p:notesMasterIdLst>
    <p:notesMasterId r:id="rId12"/>
  </p:notesMasterIdLst>
  <p:sldIdLst>
    <p:sldId id="256" r:id="rId2"/>
    <p:sldId id="257" r:id="rId3"/>
    <p:sldId id="258" r:id="rId4"/>
    <p:sldId id="259" r:id="rId5"/>
    <p:sldId id="260" r:id="rId6"/>
    <p:sldId id="261" r:id="rId7"/>
    <p:sldId id="262" r:id="rId8"/>
    <p:sldId id="264" r:id="rId9"/>
    <p:sldId id="263" r:id="rId10"/>
    <p:sldId id="265" r:id="rId11"/>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Untitled Section" id="{678BC22A-1881-4892-8139-6195953A63C8}">
          <p14:sldIdLst>
            <p14:sldId id="256"/>
            <p14:sldId id="257"/>
            <p14:sldId id="25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BAB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993" autoAdjust="0"/>
  </p:normalViewPr>
  <p:slideViewPr>
    <p:cSldViewPr snapToGrid="0">
      <p:cViewPr>
        <p:scale>
          <a:sx n="100" d="100"/>
          <a:sy n="100" d="100"/>
        </p:scale>
        <p:origin x="-78" y="642"/>
      </p:cViewPr>
      <p:guideLst>
        <p:guide orient="horz" pos="2160"/>
        <p:guide pos="3840"/>
      </p:guideLst>
    </p:cSldViewPr>
  </p:slideViewPr>
  <p:notesTextViewPr>
    <p:cViewPr>
      <p:scale>
        <a:sx n="3" d="2"/>
        <a:sy n="3" d="2"/>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1FC620-B22C-4434-B8EB-699CE19153EF}" type="doc">
      <dgm:prSet loTypeId="urn:microsoft.com/office/officeart/2005/8/layout/orgChart1" loCatId="hierarchy" qsTypeId="urn:microsoft.com/office/officeart/2005/8/quickstyle/simple1" qsCatId="simple" csTypeId="urn:microsoft.com/office/officeart/2005/8/colors/accent6_3" csCatId="accent6" phldr="1"/>
      <dgm:spPr/>
      <dgm:t>
        <a:bodyPr/>
        <a:lstStyle/>
        <a:p>
          <a:endParaRPr lang="sr-Latn-ME"/>
        </a:p>
      </dgm:t>
    </dgm:pt>
    <dgm:pt modelId="{C5A633F2-C4AD-403B-8A1F-67554318213B}">
      <dgm:prSet phldrT="[Text]" custT="1"/>
      <dgm:spPr/>
      <dgm:t>
        <a:bodyPr/>
        <a:lstStyle/>
        <a:p>
          <a:r>
            <a:rPr lang="sr-Latn-ME" sz="2000" b="1" cap="none" spc="0" dirty="0" smtClean="0">
              <a:ln w="13462">
                <a:prstDash val="solid"/>
              </a:ln>
              <a:effectLst>
                <a:outerShdw dist="38100" dir="2700000" algn="bl" rotWithShape="0">
                  <a:schemeClr val="accent5"/>
                </a:outerShdw>
              </a:effectLst>
            </a:rPr>
            <a:t>Plan angažovanja raspoloživih agregata</a:t>
          </a:r>
          <a:endParaRPr lang="sr-Latn-ME" sz="2000" b="1" cap="none" spc="0" dirty="0">
            <a:ln w="13462">
              <a:prstDash val="solid"/>
            </a:ln>
            <a:effectLst>
              <a:outerShdw dist="38100" dir="2700000" algn="bl" rotWithShape="0">
                <a:schemeClr val="accent5"/>
              </a:outerShdw>
            </a:effectLst>
          </a:endParaRPr>
        </a:p>
      </dgm:t>
    </dgm:pt>
    <dgm:pt modelId="{C818F917-4275-477C-8F6C-C501AD224493}" type="parTrans" cxnId="{A7A77F72-1CB9-4ABA-8D35-E944DEFEAAF1}">
      <dgm:prSet/>
      <dgm:spPr/>
      <dgm:t>
        <a:bodyPr/>
        <a:lstStyle/>
        <a:p>
          <a:endParaRPr lang="sr-Latn-ME"/>
        </a:p>
      </dgm:t>
    </dgm:pt>
    <dgm:pt modelId="{25FF049D-6AD5-4718-9577-5664780BD2C0}" type="sibTrans" cxnId="{A7A77F72-1CB9-4ABA-8D35-E944DEFEAAF1}">
      <dgm:prSet/>
      <dgm:spPr/>
      <dgm:t>
        <a:bodyPr/>
        <a:lstStyle/>
        <a:p>
          <a:endParaRPr lang="sr-Latn-ME"/>
        </a:p>
      </dgm:t>
    </dgm:pt>
    <dgm:pt modelId="{C97AD086-D295-4379-AFAF-41D3CF97479A}">
      <dgm:prSet phldrT="[Text]"/>
      <dgm:spPr/>
      <dgm:t>
        <a:bodyPr/>
        <a:lstStyle/>
        <a:p>
          <a:r>
            <a:rPr lang="sr-Latn-ME" b="1" cap="none" spc="0" dirty="0" smtClean="0">
              <a:ln w="13462">
                <a:prstDash val="solid"/>
              </a:ln>
              <a:effectLst>
                <a:outerShdw dist="38100" dir="2700000" algn="bl" rotWithShape="0">
                  <a:schemeClr val="accent5"/>
                </a:outerShdw>
              </a:effectLst>
            </a:rPr>
            <a:t>Ekonomična raspodjela opterećenja na agregate u pogonu</a:t>
          </a:r>
          <a:endParaRPr lang="sr-Latn-ME" b="1" cap="none" spc="0" dirty="0">
            <a:ln w="13462">
              <a:prstDash val="solid"/>
            </a:ln>
            <a:effectLst>
              <a:outerShdw dist="38100" dir="2700000" algn="bl" rotWithShape="0">
                <a:schemeClr val="accent5"/>
              </a:outerShdw>
            </a:effectLst>
          </a:endParaRPr>
        </a:p>
      </dgm:t>
    </dgm:pt>
    <dgm:pt modelId="{C20C42DA-496C-40BF-92F0-337B66614CF4}" type="parTrans" cxnId="{45FE4787-968A-464E-951C-CA301BCF7957}">
      <dgm:prSet/>
      <dgm:spPr/>
      <dgm:t>
        <a:bodyPr/>
        <a:lstStyle/>
        <a:p>
          <a:endParaRPr lang="sr-Latn-ME"/>
        </a:p>
      </dgm:t>
    </dgm:pt>
    <dgm:pt modelId="{A92D9306-9BC0-4994-AF9A-28D6A23C2717}" type="sibTrans" cxnId="{45FE4787-968A-464E-951C-CA301BCF7957}">
      <dgm:prSet/>
      <dgm:spPr/>
      <dgm:t>
        <a:bodyPr/>
        <a:lstStyle/>
        <a:p>
          <a:endParaRPr lang="sr-Latn-ME"/>
        </a:p>
      </dgm:t>
    </dgm:pt>
    <dgm:pt modelId="{4BD96B26-F474-4E7F-9ABF-9B71DE2705CD}">
      <dgm:prSet phldrT="[Text]" custT="1"/>
      <dgm:spPr/>
      <dgm:t>
        <a:bodyPr/>
        <a:lstStyle/>
        <a:p>
          <a:r>
            <a:rPr lang="sr-Latn-ME" sz="1800" b="1" cap="none" spc="0" dirty="0" smtClean="0">
              <a:ln w="13462">
                <a:prstDash val="solid"/>
              </a:ln>
              <a:effectLst>
                <a:outerShdw dist="38100" dir="2700000" algn="bl" rotWithShape="0">
                  <a:schemeClr val="accent5"/>
                </a:outerShdw>
              </a:effectLst>
            </a:rPr>
            <a:t>Izbor agregata</a:t>
          </a:r>
          <a:endParaRPr lang="sr-Latn-ME" sz="1800" b="1" cap="none" spc="0" dirty="0">
            <a:ln w="13462">
              <a:prstDash val="solid"/>
            </a:ln>
            <a:effectLst>
              <a:outerShdw dist="38100" dir="2700000" algn="bl" rotWithShape="0">
                <a:schemeClr val="accent5"/>
              </a:outerShdw>
            </a:effectLst>
          </a:endParaRPr>
        </a:p>
      </dgm:t>
    </dgm:pt>
    <dgm:pt modelId="{50D4BF6C-8E82-4D00-9B96-8BBE26C6CF6E}" type="sibTrans" cxnId="{A8D1F946-B849-4AA8-A4A6-29665F9F89BA}">
      <dgm:prSet/>
      <dgm:spPr/>
      <dgm:t>
        <a:bodyPr/>
        <a:lstStyle/>
        <a:p>
          <a:endParaRPr lang="sr-Latn-ME"/>
        </a:p>
      </dgm:t>
    </dgm:pt>
    <dgm:pt modelId="{460D6A61-894A-411F-B4B8-C91642ADBAE8}" type="parTrans" cxnId="{A8D1F946-B849-4AA8-A4A6-29665F9F89BA}">
      <dgm:prSet/>
      <dgm:spPr/>
      <dgm:t>
        <a:bodyPr/>
        <a:lstStyle/>
        <a:p>
          <a:endParaRPr lang="sr-Latn-ME"/>
        </a:p>
      </dgm:t>
    </dgm:pt>
    <dgm:pt modelId="{50FD6690-1462-4794-83C5-F8E5C8250AE5}" type="pres">
      <dgm:prSet presAssocID="{AB1FC620-B22C-4434-B8EB-699CE19153EF}" presName="hierChild1" presStyleCnt="0">
        <dgm:presLayoutVars>
          <dgm:orgChart val="1"/>
          <dgm:chPref val="1"/>
          <dgm:dir/>
          <dgm:animOne val="branch"/>
          <dgm:animLvl val="lvl"/>
          <dgm:resizeHandles/>
        </dgm:presLayoutVars>
      </dgm:prSet>
      <dgm:spPr/>
      <dgm:t>
        <a:bodyPr/>
        <a:lstStyle/>
        <a:p>
          <a:endParaRPr lang="en-US"/>
        </a:p>
      </dgm:t>
    </dgm:pt>
    <dgm:pt modelId="{02EAAF6C-3EE6-4D23-BD34-F2E52C3A5595}" type="pres">
      <dgm:prSet presAssocID="{C5A633F2-C4AD-403B-8A1F-67554318213B}" presName="hierRoot1" presStyleCnt="0">
        <dgm:presLayoutVars>
          <dgm:hierBranch val="init"/>
        </dgm:presLayoutVars>
      </dgm:prSet>
      <dgm:spPr/>
    </dgm:pt>
    <dgm:pt modelId="{576A10BB-AFA2-47FA-8A1E-0C3DE662614B}" type="pres">
      <dgm:prSet presAssocID="{C5A633F2-C4AD-403B-8A1F-67554318213B}" presName="rootComposite1" presStyleCnt="0"/>
      <dgm:spPr/>
    </dgm:pt>
    <dgm:pt modelId="{82BE80F3-4FB1-4D0B-B20F-F2EDC785F2C6}" type="pres">
      <dgm:prSet presAssocID="{C5A633F2-C4AD-403B-8A1F-67554318213B}" presName="rootText1" presStyleLbl="node0" presStyleIdx="0" presStyleCnt="1">
        <dgm:presLayoutVars>
          <dgm:chPref val="3"/>
        </dgm:presLayoutVars>
      </dgm:prSet>
      <dgm:spPr/>
      <dgm:t>
        <a:bodyPr/>
        <a:lstStyle/>
        <a:p>
          <a:endParaRPr lang="sr-Latn-ME"/>
        </a:p>
      </dgm:t>
    </dgm:pt>
    <dgm:pt modelId="{7671B4BA-F4E8-40CC-8F5D-A1E904831B75}" type="pres">
      <dgm:prSet presAssocID="{C5A633F2-C4AD-403B-8A1F-67554318213B}" presName="rootConnector1" presStyleLbl="node1" presStyleIdx="0" presStyleCnt="0"/>
      <dgm:spPr/>
      <dgm:t>
        <a:bodyPr/>
        <a:lstStyle/>
        <a:p>
          <a:endParaRPr lang="en-US"/>
        </a:p>
      </dgm:t>
    </dgm:pt>
    <dgm:pt modelId="{6CAF478D-7B44-42F9-88E5-36B9B7E24358}" type="pres">
      <dgm:prSet presAssocID="{C5A633F2-C4AD-403B-8A1F-67554318213B}" presName="hierChild2" presStyleCnt="0"/>
      <dgm:spPr/>
    </dgm:pt>
    <dgm:pt modelId="{F649D37E-BEF7-4431-8A0E-7E9ADDBE0994}" type="pres">
      <dgm:prSet presAssocID="{460D6A61-894A-411F-B4B8-C91642ADBAE8}" presName="Name37" presStyleLbl="parChTrans1D2" presStyleIdx="0" presStyleCnt="2"/>
      <dgm:spPr/>
      <dgm:t>
        <a:bodyPr/>
        <a:lstStyle/>
        <a:p>
          <a:endParaRPr lang="en-US"/>
        </a:p>
      </dgm:t>
    </dgm:pt>
    <dgm:pt modelId="{6BE5D85D-B86C-49EA-A839-81DB6798AC29}" type="pres">
      <dgm:prSet presAssocID="{4BD96B26-F474-4E7F-9ABF-9B71DE2705CD}" presName="hierRoot2" presStyleCnt="0">
        <dgm:presLayoutVars>
          <dgm:hierBranch val="init"/>
        </dgm:presLayoutVars>
      </dgm:prSet>
      <dgm:spPr/>
    </dgm:pt>
    <dgm:pt modelId="{40F27C36-AA0A-4404-9EB2-AFE4150AA6A3}" type="pres">
      <dgm:prSet presAssocID="{4BD96B26-F474-4E7F-9ABF-9B71DE2705CD}" presName="rootComposite" presStyleCnt="0"/>
      <dgm:spPr/>
    </dgm:pt>
    <dgm:pt modelId="{C9DA2260-3488-4FF7-8F25-AF735623062F}" type="pres">
      <dgm:prSet presAssocID="{4BD96B26-F474-4E7F-9ABF-9B71DE2705CD}" presName="rootText" presStyleLbl="node2" presStyleIdx="0" presStyleCnt="2" custLinFactNeighborX="-36318" custLinFactNeighborY="1562">
        <dgm:presLayoutVars>
          <dgm:chPref val="3"/>
        </dgm:presLayoutVars>
      </dgm:prSet>
      <dgm:spPr/>
      <dgm:t>
        <a:bodyPr/>
        <a:lstStyle/>
        <a:p>
          <a:endParaRPr lang="sr-Latn-ME"/>
        </a:p>
      </dgm:t>
    </dgm:pt>
    <dgm:pt modelId="{DA751A43-FA45-49E6-AF8A-1250B9208B9C}" type="pres">
      <dgm:prSet presAssocID="{4BD96B26-F474-4E7F-9ABF-9B71DE2705CD}" presName="rootConnector" presStyleLbl="node2" presStyleIdx="0" presStyleCnt="2"/>
      <dgm:spPr/>
      <dgm:t>
        <a:bodyPr/>
        <a:lstStyle/>
        <a:p>
          <a:endParaRPr lang="en-US"/>
        </a:p>
      </dgm:t>
    </dgm:pt>
    <dgm:pt modelId="{5E0ED00C-07AA-4277-96FD-8BB92C100571}" type="pres">
      <dgm:prSet presAssocID="{4BD96B26-F474-4E7F-9ABF-9B71DE2705CD}" presName="hierChild4" presStyleCnt="0"/>
      <dgm:spPr/>
    </dgm:pt>
    <dgm:pt modelId="{DA4D7077-7744-4648-AA6A-2CB0D6B8BFD9}" type="pres">
      <dgm:prSet presAssocID="{4BD96B26-F474-4E7F-9ABF-9B71DE2705CD}" presName="hierChild5" presStyleCnt="0"/>
      <dgm:spPr/>
    </dgm:pt>
    <dgm:pt modelId="{B8C86469-8EA3-4C3D-A29E-124E512251D0}" type="pres">
      <dgm:prSet presAssocID="{C20C42DA-496C-40BF-92F0-337B66614CF4}" presName="Name37" presStyleLbl="parChTrans1D2" presStyleIdx="1" presStyleCnt="2"/>
      <dgm:spPr/>
      <dgm:t>
        <a:bodyPr/>
        <a:lstStyle/>
        <a:p>
          <a:endParaRPr lang="en-US"/>
        </a:p>
      </dgm:t>
    </dgm:pt>
    <dgm:pt modelId="{5DA4415C-29C1-4E84-B91B-582879E95F57}" type="pres">
      <dgm:prSet presAssocID="{C97AD086-D295-4379-AFAF-41D3CF97479A}" presName="hierRoot2" presStyleCnt="0">
        <dgm:presLayoutVars>
          <dgm:hierBranch val="init"/>
        </dgm:presLayoutVars>
      </dgm:prSet>
      <dgm:spPr/>
    </dgm:pt>
    <dgm:pt modelId="{7F804CDB-DA92-4E86-B74E-3AEFB2656047}" type="pres">
      <dgm:prSet presAssocID="{C97AD086-D295-4379-AFAF-41D3CF97479A}" presName="rootComposite" presStyleCnt="0"/>
      <dgm:spPr/>
    </dgm:pt>
    <dgm:pt modelId="{95417545-9A44-4C22-966C-92E9D7A534EF}" type="pres">
      <dgm:prSet presAssocID="{C97AD086-D295-4379-AFAF-41D3CF97479A}" presName="rootText" presStyleLbl="node2" presStyleIdx="1" presStyleCnt="2" custLinFactNeighborX="19023">
        <dgm:presLayoutVars>
          <dgm:chPref val="3"/>
        </dgm:presLayoutVars>
      </dgm:prSet>
      <dgm:spPr/>
      <dgm:t>
        <a:bodyPr/>
        <a:lstStyle/>
        <a:p>
          <a:endParaRPr lang="sr-Latn-ME"/>
        </a:p>
      </dgm:t>
    </dgm:pt>
    <dgm:pt modelId="{BC1DFE4B-37EA-4C42-83D8-DD21798A1D73}" type="pres">
      <dgm:prSet presAssocID="{C97AD086-D295-4379-AFAF-41D3CF97479A}" presName="rootConnector" presStyleLbl="node2" presStyleIdx="1" presStyleCnt="2"/>
      <dgm:spPr/>
      <dgm:t>
        <a:bodyPr/>
        <a:lstStyle/>
        <a:p>
          <a:endParaRPr lang="en-US"/>
        </a:p>
      </dgm:t>
    </dgm:pt>
    <dgm:pt modelId="{FFE262AD-3EE8-4343-9C10-B8BE2D19C07E}" type="pres">
      <dgm:prSet presAssocID="{C97AD086-D295-4379-AFAF-41D3CF97479A}" presName="hierChild4" presStyleCnt="0"/>
      <dgm:spPr/>
    </dgm:pt>
    <dgm:pt modelId="{5F4501F7-7BE3-492D-8ED0-E5515B55DE96}" type="pres">
      <dgm:prSet presAssocID="{C97AD086-D295-4379-AFAF-41D3CF97479A}" presName="hierChild5" presStyleCnt="0"/>
      <dgm:spPr/>
    </dgm:pt>
    <dgm:pt modelId="{BC856D2B-0397-4415-8441-AB4A1A64CA70}" type="pres">
      <dgm:prSet presAssocID="{C5A633F2-C4AD-403B-8A1F-67554318213B}" presName="hierChild3" presStyleCnt="0"/>
      <dgm:spPr/>
    </dgm:pt>
  </dgm:ptLst>
  <dgm:cxnLst>
    <dgm:cxn modelId="{45FE4787-968A-464E-951C-CA301BCF7957}" srcId="{C5A633F2-C4AD-403B-8A1F-67554318213B}" destId="{C97AD086-D295-4379-AFAF-41D3CF97479A}" srcOrd="1" destOrd="0" parTransId="{C20C42DA-496C-40BF-92F0-337B66614CF4}" sibTransId="{A92D9306-9BC0-4994-AF9A-28D6A23C2717}"/>
    <dgm:cxn modelId="{A7A77F72-1CB9-4ABA-8D35-E944DEFEAAF1}" srcId="{AB1FC620-B22C-4434-B8EB-699CE19153EF}" destId="{C5A633F2-C4AD-403B-8A1F-67554318213B}" srcOrd="0" destOrd="0" parTransId="{C818F917-4275-477C-8F6C-C501AD224493}" sibTransId="{25FF049D-6AD5-4718-9577-5664780BD2C0}"/>
    <dgm:cxn modelId="{0996C245-72A4-45DE-BF5A-B6E4FEF677D9}" type="presOf" srcId="{C97AD086-D295-4379-AFAF-41D3CF97479A}" destId="{95417545-9A44-4C22-966C-92E9D7A534EF}" srcOrd="0" destOrd="0" presId="urn:microsoft.com/office/officeart/2005/8/layout/orgChart1"/>
    <dgm:cxn modelId="{5BCC2DDB-8613-492F-B465-8B1A1C9F7F54}" type="presOf" srcId="{4BD96B26-F474-4E7F-9ABF-9B71DE2705CD}" destId="{C9DA2260-3488-4FF7-8F25-AF735623062F}" srcOrd="0" destOrd="0" presId="urn:microsoft.com/office/officeart/2005/8/layout/orgChart1"/>
    <dgm:cxn modelId="{1AF1FA95-1EE9-4C9A-8FD9-33310EB00CB4}" type="presOf" srcId="{4BD96B26-F474-4E7F-9ABF-9B71DE2705CD}" destId="{DA751A43-FA45-49E6-AF8A-1250B9208B9C}" srcOrd="1" destOrd="0" presId="urn:microsoft.com/office/officeart/2005/8/layout/orgChart1"/>
    <dgm:cxn modelId="{F5E0EE1A-71A5-4F64-B352-495AA202EB19}" type="presOf" srcId="{C5A633F2-C4AD-403B-8A1F-67554318213B}" destId="{7671B4BA-F4E8-40CC-8F5D-A1E904831B75}" srcOrd="1" destOrd="0" presId="urn:microsoft.com/office/officeart/2005/8/layout/orgChart1"/>
    <dgm:cxn modelId="{04AF7EB9-8665-417E-8E32-00E6DD39B040}" type="presOf" srcId="{460D6A61-894A-411F-B4B8-C91642ADBAE8}" destId="{F649D37E-BEF7-4431-8A0E-7E9ADDBE0994}" srcOrd="0" destOrd="0" presId="urn:microsoft.com/office/officeart/2005/8/layout/orgChart1"/>
    <dgm:cxn modelId="{4037F521-8449-4D10-B104-AA3CB6EDFC71}" type="presOf" srcId="{C97AD086-D295-4379-AFAF-41D3CF97479A}" destId="{BC1DFE4B-37EA-4C42-83D8-DD21798A1D73}" srcOrd="1" destOrd="0" presId="urn:microsoft.com/office/officeart/2005/8/layout/orgChart1"/>
    <dgm:cxn modelId="{872D1A4E-531D-4F72-9F36-6B130869F52E}" type="presOf" srcId="{C20C42DA-496C-40BF-92F0-337B66614CF4}" destId="{B8C86469-8EA3-4C3D-A29E-124E512251D0}" srcOrd="0" destOrd="0" presId="urn:microsoft.com/office/officeart/2005/8/layout/orgChart1"/>
    <dgm:cxn modelId="{A8D1F946-B849-4AA8-A4A6-29665F9F89BA}" srcId="{C5A633F2-C4AD-403B-8A1F-67554318213B}" destId="{4BD96B26-F474-4E7F-9ABF-9B71DE2705CD}" srcOrd="0" destOrd="0" parTransId="{460D6A61-894A-411F-B4B8-C91642ADBAE8}" sibTransId="{50D4BF6C-8E82-4D00-9B96-8BBE26C6CF6E}"/>
    <dgm:cxn modelId="{4AA0CC50-D3DB-4257-8D65-4E80408778AC}" type="presOf" srcId="{C5A633F2-C4AD-403B-8A1F-67554318213B}" destId="{82BE80F3-4FB1-4D0B-B20F-F2EDC785F2C6}" srcOrd="0" destOrd="0" presId="urn:microsoft.com/office/officeart/2005/8/layout/orgChart1"/>
    <dgm:cxn modelId="{FDFEFDC9-C1CB-4D9C-A270-0DA843531350}" type="presOf" srcId="{AB1FC620-B22C-4434-B8EB-699CE19153EF}" destId="{50FD6690-1462-4794-83C5-F8E5C8250AE5}" srcOrd="0" destOrd="0" presId="urn:microsoft.com/office/officeart/2005/8/layout/orgChart1"/>
    <dgm:cxn modelId="{D3BBAE12-9E4F-410B-846B-BCD55D3D72A2}" type="presParOf" srcId="{50FD6690-1462-4794-83C5-F8E5C8250AE5}" destId="{02EAAF6C-3EE6-4D23-BD34-F2E52C3A5595}" srcOrd="0" destOrd="0" presId="urn:microsoft.com/office/officeart/2005/8/layout/orgChart1"/>
    <dgm:cxn modelId="{4ACC29CF-97B5-4F91-A0BE-BCA90EEAECD5}" type="presParOf" srcId="{02EAAF6C-3EE6-4D23-BD34-F2E52C3A5595}" destId="{576A10BB-AFA2-47FA-8A1E-0C3DE662614B}" srcOrd="0" destOrd="0" presId="urn:microsoft.com/office/officeart/2005/8/layout/orgChart1"/>
    <dgm:cxn modelId="{51592632-DB9B-41ED-92CC-53CBC3D2C98A}" type="presParOf" srcId="{576A10BB-AFA2-47FA-8A1E-0C3DE662614B}" destId="{82BE80F3-4FB1-4D0B-B20F-F2EDC785F2C6}" srcOrd="0" destOrd="0" presId="urn:microsoft.com/office/officeart/2005/8/layout/orgChart1"/>
    <dgm:cxn modelId="{376FE8A3-F9FC-4BCD-A90D-3B001D84BB44}" type="presParOf" srcId="{576A10BB-AFA2-47FA-8A1E-0C3DE662614B}" destId="{7671B4BA-F4E8-40CC-8F5D-A1E904831B75}" srcOrd="1" destOrd="0" presId="urn:microsoft.com/office/officeart/2005/8/layout/orgChart1"/>
    <dgm:cxn modelId="{A0CC3908-B0FB-4FFD-8F0B-E42121BBCCC2}" type="presParOf" srcId="{02EAAF6C-3EE6-4D23-BD34-F2E52C3A5595}" destId="{6CAF478D-7B44-42F9-88E5-36B9B7E24358}" srcOrd="1" destOrd="0" presId="urn:microsoft.com/office/officeart/2005/8/layout/orgChart1"/>
    <dgm:cxn modelId="{998444FA-DC0C-46EB-875A-0834B0DB960A}" type="presParOf" srcId="{6CAF478D-7B44-42F9-88E5-36B9B7E24358}" destId="{F649D37E-BEF7-4431-8A0E-7E9ADDBE0994}" srcOrd="0" destOrd="0" presId="urn:microsoft.com/office/officeart/2005/8/layout/orgChart1"/>
    <dgm:cxn modelId="{0243EA95-6466-4A90-9CA6-0015FE7CB62F}" type="presParOf" srcId="{6CAF478D-7B44-42F9-88E5-36B9B7E24358}" destId="{6BE5D85D-B86C-49EA-A839-81DB6798AC29}" srcOrd="1" destOrd="0" presId="urn:microsoft.com/office/officeart/2005/8/layout/orgChart1"/>
    <dgm:cxn modelId="{3B3BB2C3-913A-4935-ACC0-D93F8F906D3C}" type="presParOf" srcId="{6BE5D85D-B86C-49EA-A839-81DB6798AC29}" destId="{40F27C36-AA0A-4404-9EB2-AFE4150AA6A3}" srcOrd="0" destOrd="0" presId="urn:microsoft.com/office/officeart/2005/8/layout/orgChart1"/>
    <dgm:cxn modelId="{54618F26-CBDE-4741-AAAB-AF7ADBFC7C9A}" type="presParOf" srcId="{40F27C36-AA0A-4404-9EB2-AFE4150AA6A3}" destId="{C9DA2260-3488-4FF7-8F25-AF735623062F}" srcOrd="0" destOrd="0" presId="urn:microsoft.com/office/officeart/2005/8/layout/orgChart1"/>
    <dgm:cxn modelId="{A7C38091-5B3D-4B2C-A520-94F1F14C7AD3}" type="presParOf" srcId="{40F27C36-AA0A-4404-9EB2-AFE4150AA6A3}" destId="{DA751A43-FA45-49E6-AF8A-1250B9208B9C}" srcOrd="1" destOrd="0" presId="urn:microsoft.com/office/officeart/2005/8/layout/orgChart1"/>
    <dgm:cxn modelId="{51DC3855-3F66-4683-AD46-35428D1205A2}" type="presParOf" srcId="{6BE5D85D-B86C-49EA-A839-81DB6798AC29}" destId="{5E0ED00C-07AA-4277-96FD-8BB92C100571}" srcOrd="1" destOrd="0" presId="urn:microsoft.com/office/officeart/2005/8/layout/orgChart1"/>
    <dgm:cxn modelId="{7855569B-28DA-425D-9EBF-4810F3BBCAD8}" type="presParOf" srcId="{6BE5D85D-B86C-49EA-A839-81DB6798AC29}" destId="{DA4D7077-7744-4648-AA6A-2CB0D6B8BFD9}" srcOrd="2" destOrd="0" presId="urn:microsoft.com/office/officeart/2005/8/layout/orgChart1"/>
    <dgm:cxn modelId="{E7C426D1-986F-426B-B890-8E28DB5B1941}" type="presParOf" srcId="{6CAF478D-7B44-42F9-88E5-36B9B7E24358}" destId="{B8C86469-8EA3-4C3D-A29E-124E512251D0}" srcOrd="2" destOrd="0" presId="urn:microsoft.com/office/officeart/2005/8/layout/orgChart1"/>
    <dgm:cxn modelId="{63AEB58D-6540-43F9-A2E8-CCAFACF55121}" type="presParOf" srcId="{6CAF478D-7B44-42F9-88E5-36B9B7E24358}" destId="{5DA4415C-29C1-4E84-B91B-582879E95F57}" srcOrd="3" destOrd="0" presId="urn:microsoft.com/office/officeart/2005/8/layout/orgChart1"/>
    <dgm:cxn modelId="{C24E71D8-3CE1-4DB6-806D-A509BC39A086}" type="presParOf" srcId="{5DA4415C-29C1-4E84-B91B-582879E95F57}" destId="{7F804CDB-DA92-4E86-B74E-3AEFB2656047}" srcOrd="0" destOrd="0" presId="urn:microsoft.com/office/officeart/2005/8/layout/orgChart1"/>
    <dgm:cxn modelId="{B32C53CE-9AF0-4391-AB2E-895467EED682}" type="presParOf" srcId="{7F804CDB-DA92-4E86-B74E-3AEFB2656047}" destId="{95417545-9A44-4C22-966C-92E9D7A534EF}" srcOrd="0" destOrd="0" presId="urn:microsoft.com/office/officeart/2005/8/layout/orgChart1"/>
    <dgm:cxn modelId="{F5F2467E-3CF2-4B5D-B019-74D38C4530C7}" type="presParOf" srcId="{7F804CDB-DA92-4E86-B74E-3AEFB2656047}" destId="{BC1DFE4B-37EA-4C42-83D8-DD21798A1D73}" srcOrd="1" destOrd="0" presId="urn:microsoft.com/office/officeart/2005/8/layout/orgChart1"/>
    <dgm:cxn modelId="{92DEF98F-84F8-4ECC-B756-D875D35033CF}" type="presParOf" srcId="{5DA4415C-29C1-4E84-B91B-582879E95F57}" destId="{FFE262AD-3EE8-4343-9C10-B8BE2D19C07E}" srcOrd="1" destOrd="0" presId="urn:microsoft.com/office/officeart/2005/8/layout/orgChart1"/>
    <dgm:cxn modelId="{A26101D6-9746-4191-8244-60DC564D3C99}" type="presParOf" srcId="{5DA4415C-29C1-4E84-B91B-582879E95F57}" destId="{5F4501F7-7BE3-492D-8ED0-E5515B55DE96}" srcOrd="2" destOrd="0" presId="urn:microsoft.com/office/officeart/2005/8/layout/orgChart1"/>
    <dgm:cxn modelId="{68200A15-EF48-446A-AB9C-6CA0B6CACD16}" type="presParOf" srcId="{02EAAF6C-3EE6-4D23-BD34-F2E52C3A5595}" destId="{BC856D2B-0397-4415-8441-AB4A1A64CA70}" srcOrd="2" destOrd="0" presId="urn:microsoft.com/office/officeart/2005/8/layout/orgChart1"/>
  </dgm:cxnLst>
  <dgm:bg/>
  <dgm:whole/>
  <dgm:extLst>
    <a:ext uri="{C62137D5-CB1D-491B-B009-E17868A290BF}">
      <dgm14:recolorImg xmlns="" xmlns:dgm14="http://schemas.microsoft.com/office/drawing/2010/diagram" val="1"/>
    </a:ex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DD8623-0DF9-41AD-A079-B78C94C8D34E}" type="doc">
      <dgm:prSet loTypeId="urn:microsoft.com/office/officeart/2005/8/layout/orgChart1" loCatId="hierarchy" qsTypeId="urn:microsoft.com/office/officeart/2005/8/quickstyle/simple1" qsCatId="simple" csTypeId="urn:microsoft.com/office/officeart/2005/8/colors/accent6_4" csCatId="accent6" phldr="1"/>
      <dgm:spPr/>
      <dgm:t>
        <a:bodyPr/>
        <a:lstStyle/>
        <a:p>
          <a:endParaRPr lang="en-US"/>
        </a:p>
      </dgm:t>
    </dgm:pt>
    <dgm:pt modelId="{0958E51B-461E-422C-AB3A-CD93E1E5942C}">
      <dgm:prSet phldrT="[Text]"/>
      <dgm:spPr/>
      <dgm:t>
        <a:bodyPr/>
        <a:lstStyle/>
        <a:p>
          <a:r>
            <a:rPr lang="sr-Latn-ME" b="1" dirty="0" smtClean="0">
              <a:effectLst>
                <a:outerShdw blurRad="38100" dist="38100" dir="2700000" algn="tl">
                  <a:srgbClr val="000000">
                    <a:alpha val="43137"/>
                  </a:srgbClr>
                </a:outerShdw>
              </a:effectLst>
            </a:rPr>
            <a:t>Modeli za prognozu izlazne snage VE</a:t>
          </a:r>
          <a:endParaRPr lang="en-US" b="1" dirty="0">
            <a:effectLst>
              <a:outerShdw blurRad="38100" dist="38100" dir="2700000" algn="tl">
                <a:srgbClr val="000000">
                  <a:alpha val="43137"/>
                </a:srgbClr>
              </a:outerShdw>
            </a:effectLst>
          </a:endParaRPr>
        </a:p>
      </dgm:t>
    </dgm:pt>
    <dgm:pt modelId="{C0997327-371D-41C7-9932-4FC1DA10A9AC}" type="parTrans" cxnId="{65050B7F-13D4-4D48-B42C-D4FCD656928F}">
      <dgm:prSet/>
      <dgm:spPr/>
      <dgm:t>
        <a:bodyPr/>
        <a:lstStyle/>
        <a:p>
          <a:endParaRPr lang="en-US"/>
        </a:p>
      </dgm:t>
    </dgm:pt>
    <dgm:pt modelId="{5421AED6-F9A9-4A77-B92D-520A5EE815F2}" type="sibTrans" cxnId="{65050B7F-13D4-4D48-B42C-D4FCD656928F}">
      <dgm:prSet/>
      <dgm:spPr/>
      <dgm:t>
        <a:bodyPr/>
        <a:lstStyle/>
        <a:p>
          <a:endParaRPr lang="en-US"/>
        </a:p>
      </dgm:t>
    </dgm:pt>
    <dgm:pt modelId="{A2966B09-0DA5-42CC-B0DD-E837947B5253}">
      <dgm:prSet phldrT="[Text]"/>
      <dgm:spPr/>
      <dgm:t>
        <a:bodyPr/>
        <a:lstStyle/>
        <a:p>
          <a:r>
            <a:rPr lang="sr-Latn-ME" b="1" dirty="0" smtClean="0">
              <a:effectLst>
                <a:outerShdw blurRad="38100" dist="38100" dir="2700000" algn="tl">
                  <a:srgbClr val="000000">
                    <a:alpha val="43137"/>
                  </a:srgbClr>
                </a:outerShdw>
              </a:effectLst>
            </a:rPr>
            <a:t>Statistički modeli</a:t>
          </a:r>
          <a:endParaRPr lang="en-US" b="1" dirty="0">
            <a:effectLst>
              <a:outerShdw blurRad="38100" dist="38100" dir="2700000" algn="tl">
                <a:srgbClr val="000000">
                  <a:alpha val="43137"/>
                </a:srgbClr>
              </a:outerShdw>
            </a:effectLst>
          </a:endParaRPr>
        </a:p>
      </dgm:t>
    </dgm:pt>
    <dgm:pt modelId="{D6EECB3A-22DD-48EF-AC96-3865493FA939}" type="parTrans" cxnId="{38EF28B2-104A-4DF9-8ABD-5F60628E9456}">
      <dgm:prSet/>
      <dgm:spPr/>
      <dgm:t>
        <a:bodyPr/>
        <a:lstStyle/>
        <a:p>
          <a:endParaRPr lang="en-US"/>
        </a:p>
      </dgm:t>
    </dgm:pt>
    <dgm:pt modelId="{18451554-2285-4569-9CE3-C3E49CD780E9}" type="sibTrans" cxnId="{38EF28B2-104A-4DF9-8ABD-5F60628E9456}">
      <dgm:prSet/>
      <dgm:spPr/>
      <dgm:t>
        <a:bodyPr/>
        <a:lstStyle/>
        <a:p>
          <a:endParaRPr lang="en-US"/>
        </a:p>
      </dgm:t>
    </dgm:pt>
    <dgm:pt modelId="{C9E0496B-BC35-4606-8820-52B5EE01F0E3}">
      <dgm:prSet phldrT="[Text]"/>
      <dgm:spPr/>
      <dgm:t>
        <a:bodyPr/>
        <a:lstStyle/>
        <a:p>
          <a:r>
            <a:rPr lang="sr-Latn-ME" dirty="0" smtClean="0"/>
            <a:t>‘</a:t>
          </a:r>
          <a:r>
            <a:rPr lang="sr-Latn-ME" b="1" dirty="0" smtClean="0">
              <a:effectLst>
                <a:outerShdw blurRad="38100" dist="38100" dir="2700000" algn="tl">
                  <a:srgbClr val="000000">
                    <a:alpha val="43137"/>
                  </a:srgbClr>
                </a:outerShdw>
              </a:effectLst>
            </a:rPr>
            <a:t>Rasplinuta logika’(Fuzzy logic)</a:t>
          </a:r>
          <a:endParaRPr lang="en-US" b="1" dirty="0">
            <a:effectLst>
              <a:outerShdw blurRad="38100" dist="38100" dir="2700000" algn="tl">
                <a:srgbClr val="000000">
                  <a:alpha val="43137"/>
                </a:srgbClr>
              </a:outerShdw>
            </a:effectLst>
          </a:endParaRPr>
        </a:p>
      </dgm:t>
    </dgm:pt>
    <dgm:pt modelId="{261BCA76-C6D0-4485-974E-89F46BEB7337}" type="parTrans" cxnId="{00B00B1A-9484-4C82-898B-EA816B77B100}">
      <dgm:prSet/>
      <dgm:spPr/>
      <dgm:t>
        <a:bodyPr/>
        <a:lstStyle/>
        <a:p>
          <a:endParaRPr lang="en-US"/>
        </a:p>
      </dgm:t>
    </dgm:pt>
    <dgm:pt modelId="{ED828B59-46F1-465E-B200-8B5DDAAB700D}" type="sibTrans" cxnId="{00B00B1A-9484-4C82-898B-EA816B77B100}">
      <dgm:prSet/>
      <dgm:spPr/>
      <dgm:t>
        <a:bodyPr/>
        <a:lstStyle/>
        <a:p>
          <a:endParaRPr lang="en-US"/>
        </a:p>
      </dgm:t>
    </dgm:pt>
    <dgm:pt modelId="{F40F34E9-FBAC-44FC-8F71-E44090F8F1D0}">
      <dgm:prSet phldrT="[Text]"/>
      <dgm:spPr/>
      <dgm:t>
        <a:bodyPr/>
        <a:lstStyle/>
        <a:p>
          <a:r>
            <a:rPr lang="sr-Latn-ME" b="1" dirty="0" smtClean="0">
              <a:effectLst>
                <a:outerShdw blurRad="38100" dist="38100" dir="2700000" algn="tl">
                  <a:srgbClr val="000000">
                    <a:alpha val="43137"/>
                  </a:srgbClr>
                </a:outerShdw>
              </a:effectLst>
            </a:rPr>
            <a:t>Metoda neuronskih mreža(ANN</a:t>
          </a:r>
          <a:r>
            <a:rPr lang="sr-Latn-ME" b="1" dirty="0" smtClean="0"/>
            <a:t>)</a:t>
          </a:r>
          <a:endParaRPr lang="en-US" b="1" dirty="0"/>
        </a:p>
      </dgm:t>
    </dgm:pt>
    <dgm:pt modelId="{75BD992D-DEAF-4445-8E0B-375A439ABACB}" type="parTrans" cxnId="{A42D5F8E-146B-4479-AF95-FFFF5E2491B6}">
      <dgm:prSet/>
      <dgm:spPr/>
      <dgm:t>
        <a:bodyPr/>
        <a:lstStyle/>
        <a:p>
          <a:endParaRPr lang="en-US"/>
        </a:p>
      </dgm:t>
    </dgm:pt>
    <dgm:pt modelId="{E9DAAEDE-8AEC-402A-9585-8731429EF3ED}" type="sibTrans" cxnId="{A42D5F8E-146B-4479-AF95-FFFF5E2491B6}">
      <dgm:prSet/>
      <dgm:spPr/>
      <dgm:t>
        <a:bodyPr/>
        <a:lstStyle/>
        <a:p>
          <a:endParaRPr lang="en-US"/>
        </a:p>
      </dgm:t>
    </dgm:pt>
    <dgm:pt modelId="{FFE70C09-59B2-4CFB-B6D7-C9CCFCDA2CE9}">
      <dgm:prSet phldrT="[Text]"/>
      <dgm:spPr/>
      <dgm:t>
        <a:bodyPr/>
        <a:lstStyle/>
        <a:p>
          <a:r>
            <a:rPr lang="sr-Latn-ME" b="1" dirty="0" smtClean="0">
              <a:effectLst>
                <a:outerShdw blurRad="38100" dist="38100" dir="2700000" algn="tl">
                  <a:srgbClr val="000000">
                    <a:alpha val="43137"/>
                  </a:srgbClr>
                </a:outerShdw>
              </a:effectLst>
            </a:rPr>
            <a:t>Metode za prognozu snage vjetra(WPPT)</a:t>
          </a:r>
          <a:endParaRPr lang="en-US" b="1" dirty="0">
            <a:effectLst>
              <a:outerShdw blurRad="38100" dist="38100" dir="2700000" algn="tl">
                <a:srgbClr val="000000">
                  <a:alpha val="43137"/>
                </a:srgbClr>
              </a:outerShdw>
            </a:effectLst>
          </a:endParaRPr>
        </a:p>
      </dgm:t>
    </dgm:pt>
    <dgm:pt modelId="{67CC4FD8-AFAE-4FB5-9361-C40214BD3810}" type="parTrans" cxnId="{F5EB38EF-B66D-40A4-A4FF-58832A8A5041}">
      <dgm:prSet/>
      <dgm:spPr/>
      <dgm:t>
        <a:bodyPr/>
        <a:lstStyle/>
        <a:p>
          <a:endParaRPr lang="en-US"/>
        </a:p>
      </dgm:t>
    </dgm:pt>
    <dgm:pt modelId="{61BB9533-C69A-41E5-8849-DAFA9A12095B}" type="sibTrans" cxnId="{F5EB38EF-B66D-40A4-A4FF-58832A8A5041}">
      <dgm:prSet/>
      <dgm:spPr/>
      <dgm:t>
        <a:bodyPr/>
        <a:lstStyle/>
        <a:p>
          <a:endParaRPr lang="en-US"/>
        </a:p>
      </dgm:t>
    </dgm:pt>
    <dgm:pt modelId="{D518785F-2D6A-4B05-9301-15E7895B2006}">
      <dgm:prSet phldrT="[Text]"/>
      <dgm:spPr/>
      <dgm:t>
        <a:bodyPr/>
        <a:lstStyle/>
        <a:p>
          <a:r>
            <a:rPr lang="sr-Latn-ME" b="1" dirty="0" smtClean="0">
              <a:effectLst>
                <a:outerShdw blurRad="38100" dist="38100" dir="2700000" algn="tl">
                  <a:srgbClr val="000000">
                    <a:alpha val="43137"/>
                  </a:srgbClr>
                </a:outerShdw>
              </a:effectLst>
            </a:rPr>
            <a:t>Dijagnostički modeli</a:t>
          </a:r>
          <a:endParaRPr lang="en-US" b="1" dirty="0">
            <a:effectLst>
              <a:outerShdw blurRad="38100" dist="38100" dir="2700000" algn="tl">
                <a:srgbClr val="000000">
                  <a:alpha val="43137"/>
                </a:srgbClr>
              </a:outerShdw>
            </a:effectLst>
          </a:endParaRPr>
        </a:p>
      </dgm:t>
    </dgm:pt>
    <dgm:pt modelId="{6751021D-1319-42D7-83B3-6C93F36E31A8}" type="parTrans" cxnId="{15CDD807-9847-4ABA-A297-CAC37B0039A2}">
      <dgm:prSet/>
      <dgm:spPr/>
      <dgm:t>
        <a:bodyPr/>
        <a:lstStyle/>
        <a:p>
          <a:endParaRPr lang="en-US"/>
        </a:p>
      </dgm:t>
    </dgm:pt>
    <dgm:pt modelId="{308A72F8-7B62-4206-A827-9F3AA320008C}" type="sibTrans" cxnId="{15CDD807-9847-4ABA-A297-CAC37B0039A2}">
      <dgm:prSet/>
      <dgm:spPr/>
      <dgm:t>
        <a:bodyPr/>
        <a:lstStyle/>
        <a:p>
          <a:endParaRPr lang="en-US"/>
        </a:p>
      </dgm:t>
    </dgm:pt>
    <dgm:pt modelId="{04DF08DF-6820-4501-A222-62CE580C5CB6}">
      <dgm:prSet phldrT="[Text]"/>
      <dgm:spPr/>
      <dgm:t>
        <a:bodyPr/>
        <a:lstStyle/>
        <a:p>
          <a:r>
            <a:rPr lang="sr-Latn-ME" b="1" dirty="0" smtClean="0">
              <a:effectLst>
                <a:outerShdw blurRad="38100" dist="38100" dir="2700000" algn="tl">
                  <a:srgbClr val="000000">
                    <a:alpha val="43137"/>
                  </a:srgbClr>
                </a:outerShdw>
              </a:effectLst>
            </a:rPr>
            <a:t>Fizički modeli</a:t>
          </a:r>
          <a:endParaRPr lang="en-US" b="1" dirty="0">
            <a:effectLst>
              <a:outerShdw blurRad="38100" dist="38100" dir="2700000" algn="tl">
                <a:srgbClr val="000000">
                  <a:alpha val="43137"/>
                </a:srgbClr>
              </a:outerShdw>
            </a:effectLst>
          </a:endParaRPr>
        </a:p>
      </dgm:t>
    </dgm:pt>
    <dgm:pt modelId="{877224DA-4E51-4A01-B307-7499C89A713E}" type="parTrans" cxnId="{C291BF40-FECE-417B-8464-A86C01693FDE}">
      <dgm:prSet/>
      <dgm:spPr/>
      <dgm:t>
        <a:bodyPr/>
        <a:lstStyle/>
        <a:p>
          <a:endParaRPr lang="en-US"/>
        </a:p>
      </dgm:t>
    </dgm:pt>
    <dgm:pt modelId="{0FFE5E35-AA38-43C6-A0D8-7ED4B90EB466}" type="sibTrans" cxnId="{C291BF40-FECE-417B-8464-A86C01693FDE}">
      <dgm:prSet/>
      <dgm:spPr/>
      <dgm:t>
        <a:bodyPr/>
        <a:lstStyle/>
        <a:p>
          <a:endParaRPr lang="en-US"/>
        </a:p>
      </dgm:t>
    </dgm:pt>
    <dgm:pt modelId="{32AE1860-2B11-4BA5-B7C6-FE2B0B735241}">
      <dgm:prSet phldrT="[Text]"/>
      <dgm:spPr/>
      <dgm:t>
        <a:bodyPr/>
        <a:lstStyle/>
        <a:p>
          <a:r>
            <a:rPr lang="sr-Latn-ME" b="1" dirty="0" smtClean="0">
              <a:effectLst>
                <a:outerShdw blurRad="38100" dist="38100" dir="2700000" algn="tl">
                  <a:srgbClr val="000000">
                    <a:alpha val="43137"/>
                  </a:srgbClr>
                </a:outerShdw>
              </a:effectLst>
            </a:rPr>
            <a:t>Numeričke simulacije</a:t>
          </a:r>
          <a:endParaRPr lang="en-US" b="1" dirty="0">
            <a:effectLst>
              <a:outerShdw blurRad="38100" dist="38100" dir="2700000" algn="tl">
                <a:srgbClr val="000000">
                  <a:alpha val="43137"/>
                </a:srgbClr>
              </a:outerShdw>
            </a:effectLst>
          </a:endParaRPr>
        </a:p>
      </dgm:t>
    </dgm:pt>
    <dgm:pt modelId="{F7CAC23C-9C78-4262-B720-8758582A2E46}" type="parTrans" cxnId="{435142D3-B3F2-49B2-801F-5F0CB606190F}">
      <dgm:prSet/>
      <dgm:spPr/>
      <dgm:t>
        <a:bodyPr/>
        <a:lstStyle/>
        <a:p>
          <a:endParaRPr lang="en-US"/>
        </a:p>
      </dgm:t>
    </dgm:pt>
    <dgm:pt modelId="{D9DFB700-531C-4555-9458-002130D610C1}" type="sibTrans" cxnId="{435142D3-B3F2-49B2-801F-5F0CB606190F}">
      <dgm:prSet/>
      <dgm:spPr/>
      <dgm:t>
        <a:bodyPr/>
        <a:lstStyle/>
        <a:p>
          <a:endParaRPr lang="en-US"/>
        </a:p>
      </dgm:t>
    </dgm:pt>
    <dgm:pt modelId="{56887748-7359-43A7-BEB9-C9CA88AC3198}" type="pres">
      <dgm:prSet presAssocID="{32DD8623-0DF9-41AD-A079-B78C94C8D34E}" presName="hierChild1" presStyleCnt="0">
        <dgm:presLayoutVars>
          <dgm:orgChart val="1"/>
          <dgm:chPref val="1"/>
          <dgm:dir/>
          <dgm:animOne val="branch"/>
          <dgm:animLvl val="lvl"/>
          <dgm:resizeHandles/>
        </dgm:presLayoutVars>
      </dgm:prSet>
      <dgm:spPr/>
      <dgm:t>
        <a:bodyPr/>
        <a:lstStyle/>
        <a:p>
          <a:endParaRPr lang="en-US"/>
        </a:p>
      </dgm:t>
    </dgm:pt>
    <dgm:pt modelId="{34EDDCBA-443E-4698-9050-767C9B29D5A5}" type="pres">
      <dgm:prSet presAssocID="{0958E51B-461E-422C-AB3A-CD93E1E5942C}" presName="hierRoot1" presStyleCnt="0">
        <dgm:presLayoutVars>
          <dgm:hierBranch val="init"/>
        </dgm:presLayoutVars>
      </dgm:prSet>
      <dgm:spPr/>
    </dgm:pt>
    <dgm:pt modelId="{8F62D030-A322-4522-B6A5-ADC3DD400C29}" type="pres">
      <dgm:prSet presAssocID="{0958E51B-461E-422C-AB3A-CD93E1E5942C}" presName="rootComposite1" presStyleCnt="0"/>
      <dgm:spPr/>
    </dgm:pt>
    <dgm:pt modelId="{0FE83A88-50B0-4954-916C-900F0A65ED89}" type="pres">
      <dgm:prSet presAssocID="{0958E51B-461E-422C-AB3A-CD93E1E5942C}" presName="rootText1" presStyleLbl="node0" presStyleIdx="0" presStyleCnt="1" custScaleX="201632" custScaleY="122361">
        <dgm:presLayoutVars>
          <dgm:chPref val="3"/>
        </dgm:presLayoutVars>
      </dgm:prSet>
      <dgm:spPr/>
      <dgm:t>
        <a:bodyPr/>
        <a:lstStyle/>
        <a:p>
          <a:endParaRPr lang="en-US"/>
        </a:p>
      </dgm:t>
    </dgm:pt>
    <dgm:pt modelId="{E87CE1BF-0038-48C6-B96C-BCFB53CD0080}" type="pres">
      <dgm:prSet presAssocID="{0958E51B-461E-422C-AB3A-CD93E1E5942C}" presName="rootConnector1" presStyleLbl="node1" presStyleIdx="0" presStyleCnt="0"/>
      <dgm:spPr/>
      <dgm:t>
        <a:bodyPr/>
        <a:lstStyle/>
        <a:p>
          <a:endParaRPr lang="en-US"/>
        </a:p>
      </dgm:t>
    </dgm:pt>
    <dgm:pt modelId="{433F9003-6EFC-4D22-B729-89DB51BE458E}" type="pres">
      <dgm:prSet presAssocID="{0958E51B-461E-422C-AB3A-CD93E1E5942C}" presName="hierChild2" presStyleCnt="0"/>
      <dgm:spPr/>
    </dgm:pt>
    <dgm:pt modelId="{9995B5DD-9793-4792-9C37-257E0992FE00}" type="pres">
      <dgm:prSet presAssocID="{D6EECB3A-22DD-48EF-AC96-3865493FA939}" presName="Name37" presStyleLbl="parChTrans1D2" presStyleIdx="0" presStyleCnt="2"/>
      <dgm:spPr/>
      <dgm:t>
        <a:bodyPr/>
        <a:lstStyle/>
        <a:p>
          <a:endParaRPr lang="en-US"/>
        </a:p>
      </dgm:t>
    </dgm:pt>
    <dgm:pt modelId="{4D6DA61B-3B6E-4376-9CC9-D3BBEEA6EEA0}" type="pres">
      <dgm:prSet presAssocID="{A2966B09-0DA5-42CC-B0DD-E837947B5253}" presName="hierRoot2" presStyleCnt="0">
        <dgm:presLayoutVars>
          <dgm:hierBranch val="init"/>
        </dgm:presLayoutVars>
      </dgm:prSet>
      <dgm:spPr/>
    </dgm:pt>
    <dgm:pt modelId="{1B36D184-CD2D-42D9-B0E3-FF36A1700EE2}" type="pres">
      <dgm:prSet presAssocID="{A2966B09-0DA5-42CC-B0DD-E837947B5253}" presName="rootComposite" presStyleCnt="0"/>
      <dgm:spPr/>
    </dgm:pt>
    <dgm:pt modelId="{8451EA90-EDDB-478A-BC96-6A16696DD5DF}" type="pres">
      <dgm:prSet presAssocID="{A2966B09-0DA5-42CC-B0DD-E837947B5253}" presName="rootText" presStyleLbl="node2" presStyleIdx="0" presStyleCnt="2" custScaleX="127705" custLinFactNeighborX="-61715" custLinFactNeighborY="-3113">
        <dgm:presLayoutVars>
          <dgm:chPref val="3"/>
        </dgm:presLayoutVars>
      </dgm:prSet>
      <dgm:spPr/>
      <dgm:t>
        <a:bodyPr/>
        <a:lstStyle/>
        <a:p>
          <a:endParaRPr lang="en-US"/>
        </a:p>
      </dgm:t>
    </dgm:pt>
    <dgm:pt modelId="{D2A296F2-990F-4648-A4AC-463C42740CE4}" type="pres">
      <dgm:prSet presAssocID="{A2966B09-0DA5-42CC-B0DD-E837947B5253}" presName="rootConnector" presStyleLbl="node2" presStyleIdx="0" presStyleCnt="2"/>
      <dgm:spPr/>
      <dgm:t>
        <a:bodyPr/>
        <a:lstStyle/>
        <a:p>
          <a:endParaRPr lang="en-US"/>
        </a:p>
      </dgm:t>
    </dgm:pt>
    <dgm:pt modelId="{AE31EFE8-6F7E-4BEC-9537-B84358838609}" type="pres">
      <dgm:prSet presAssocID="{A2966B09-0DA5-42CC-B0DD-E837947B5253}" presName="hierChild4" presStyleCnt="0"/>
      <dgm:spPr/>
    </dgm:pt>
    <dgm:pt modelId="{952B6DAE-9104-48AB-B0DE-1C9E0C946CBF}" type="pres">
      <dgm:prSet presAssocID="{75BD992D-DEAF-4445-8E0B-375A439ABACB}" presName="Name37" presStyleLbl="parChTrans1D3" presStyleIdx="0" presStyleCnt="5"/>
      <dgm:spPr/>
      <dgm:t>
        <a:bodyPr/>
        <a:lstStyle/>
        <a:p>
          <a:endParaRPr lang="en-US"/>
        </a:p>
      </dgm:t>
    </dgm:pt>
    <dgm:pt modelId="{E7F4EDDB-60BF-4FEF-A480-5AD701401CEE}" type="pres">
      <dgm:prSet presAssocID="{F40F34E9-FBAC-44FC-8F71-E44090F8F1D0}" presName="hierRoot2" presStyleCnt="0">
        <dgm:presLayoutVars>
          <dgm:hierBranch val="init"/>
        </dgm:presLayoutVars>
      </dgm:prSet>
      <dgm:spPr/>
    </dgm:pt>
    <dgm:pt modelId="{F6C5D845-972C-4F05-B5EF-D938E93B793D}" type="pres">
      <dgm:prSet presAssocID="{F40F34E9-FBAC-44FC-8F71-E44090F8F1D0}" presName="rootComposite" presStyleCnt="0"/>
      <dgm:spPr/>
    </dgm:pt>
    <dgm:pt modelId="{9EF917E2-1F9B-4573-9137-92CB7366FFD1}" type="pres">
      <dgm:prSet presAssocID="{F40F34E9-FBAC-44FC-8F71-E44090F8F1D0}" presName="rootText" presStyleLbl="node3" presStyleIdx="0" presStyleCnt="5" custScaleY="131448" custLinFactNeighborX="-18717" custLinFactNeighborY="1497">
        <dgm:presLayoutVars>
          <dgm:chPref val="3"/>
        </dgm:presLayoutVars>
      </dgm:prSet>
      <dgm:spPr/>
      <dgm:t>
        <a:bodyPr/>
        <a:lstStyle/>
        <a:p>
          <a:endParaRPr lang="en-US"/>
        </a:p>
      </dgm:t>
    </dgm:pt>
    <dgm:pt modelId="{2E969276-C6BD-4290-BAD8-C326EE661CFD}" type="pres">
      <dgm:prSet presAssocID="{F40F34E9-FBAC-44FC-8F71-E44090F8F1D0}" presName="rootConnector" presStyleLbl="node3" presStyleIdx="0" presStyleCnt="5"/>
      <dgm:spPr/>
      <dgm:t>
        <a:bodyPr/>
        <a:lstStyle/>
        <a:p>
          <a:endParaRPr lang="en-US"/>
        </a:p>
      </dgm:t>
    </dgm:pt>
    <dgm:pt modelId="{32C96FE1-2B65-4F2E-8FE9-B26E09CDE17C}" type="pres">
      <dgm:prSet presAssocID="{F40F34E9-FBAC-44FC-8F71-E44090F8F1D0}" presName="hierChild4" presStyleCnt="0"/>
      <dgm:spPr/>
    </dgm:pt>
    <dgm:pt modelId="{3C3F710F-BA14-4DA2-BC21-BE0BAAD71BF8}" type="pres">
      <dgm:prSet presAssocID="{F40F34E9-FBAC-44FC-8F71-E44090F8F1D0}" presName="hierChild5" presStyleCnt="0"/>
      <dgm:spPr/>
    </dgm:pt>
    <dgm:pt modelId="{9AE72503-E9A1-4B6C-AA34-058E1BE52E1B}" type="pres">
      <dgm:prSet presAssocID="{67CC4FD8-AFAE-4FB5-9361-C40214BD3810}" presName="Name37" presStyleLbl="parChTrans1D3" presStyleIdx="1" presStyleCnt="5"/>
      <dgm:spPr/>
      <dgm:t>
        <a:bodyPr/>
        <a:lstStyle/>
        <a:p>
          <a:endParaRPr lang="en-US"/>
        </a:p>
      </dgm:t>
    </dgm:pt>
    <dgm:pt modelId="{2FA54D8C-03CA-4BBA-A224-FC10627F3627}" type="pres">
      <dgm:prSet presAssocID="{FFE70C09-59B2-4CFB-B6D7-C9CCFCDA2CE9}" presName="hierRoot2" presStyleCnt="0">
        <dgm:presLayoutVars>
          <dgm:hierBranch val="init"/>
        </dgm:presLayoutVars>
      </dgm:prSet>
      <dgm:spPr/>
    </dgm:pt>
    <dgm:pt modelId="{A41C0D33-8CFD-479F-803D-058474C6A96D}" type="pres">
      <dgm:prSet presAssocID="{FFE70C09-59B2-4CFB-B6D7-C9CCFCDA2CE9}" presName="rootComposite" presStyleCnt="0"/>
      <dgm:spPr/>
    </dgm:pt>
    <dgm:pt modelId="{BD6AF223-5EE9-41C2-9DC6-FF7D1900C1A1}" type="pres">
      <dgm:prSet presAssocID="{FFE70C09-59B2-4CFB-B6D7-C9CCFCDA2CE9}" presName="rootText" presStyleLbl="node3" presStyleIdx="1" presStyleCnt="5" custScaleY="163156" custLinFactX="-88479" custLinFactNeighborX="-100000" custLinFactNeighborY="-94218">
        <dgm:presLayoutVars>
          <dgm:chPref val="3"/>
        </dgm:presLayoutVars>
      </dgm:prSet>
      <dgm:spPr/>
      <dgm:t>
        <a:bodyPr/>
        <a:lstStyle/>
        <a:p>
          <a:endParaRPr lang="en-US"/>
        </a:p>
      </dgm:t>
    </dgm:pt>
    <dgm:pt modelId="{39E2F3EF-8827-43B5-8B70-1F2DAE5CC45A}" type="pres">
      <dgm:prSet presAssocID="{FFE70C09-59B2-4CFB-B6D7-C9CCFCDA2CE9}" presName="rootConnector" presStyleLbl="node3" presStyleIdx="1" presStyleCnt="5"/>
      <dgm:spPr/>
      <dgm:t>
        <a:bodyPr/>
        <a:lstStyle/>
        <a:p>
          <a:endParaRPr lang="en-US"/>
        </a:p>
      </dgm:t>
    </dgm:pt>
    <dgm:pt modelId="{7E6479E1-4C45-4568-A8E1-6AE03354A561}" type="pres">
      <dgm:prSet presAssocID="{FFE70C09-59B2-4CFB-B6D7-C9CCFCDA2CE9}" presName="hierChild4" presStyleCnt="0"/>
      <dgm:spPr/>
    </dgm:pt>
    <dgm:pt modelId="{7B2DBBCC-15DB-4877-A7C1-9FE55DBEF68C}" type="pres">
      <dgm:prSet presAssocID="{FFE70C09-59B2-4CFB-B6D7-C9CCFCDA2CE9}" presName="hierChild5" presStyleCnt="0"/>
      <dgm:spPr/>
    </dgm:pt>
    <dgm:pt modelId="{EC1E45C0-6FCF-403C-81AF-DBF17049C766}" type="pres">
      <dgm:prSet presAssocID="{261BCA76-C6D0-4485-974E-89F46BEB7337}" presName="Name37" presStyleLbl="parChTrans1D3" presStyleIdx="2" presStyleCnt="5"/>
      <dgm:spPr/>
      <dgm:t>
        <a:bodyPr/>
        <a:lstStyle/>
        <a:p>
          <a:endParaRPr lang="en-US"/>
        </a:p>
      </dgm:t>
    </dgm:pt>
    <dgm:pt modelId="{24927C1A-FEB3-4F5A-B8F7-2A4D61C0AD2C}" type="pres">
      <dgm:prSet presAssocID="{C9E0496B-BC35-4606-8820-52B5EE01F0E3}" presName="hierRoot2" presStyleCnt="0">
        <dgm:presLayoutVars>
          <dgm:hierBranch val="init"/>
        </dgm:presLayoutVars>
      </dgm:prSet>
      <dgm:spPr/>
    </dgm:pt>
    <dgm:pt modelId="{6DBB4C55-3A45-4D73-AEFE-1134B5A73921}" type="pres">
      <dgm:prSet presAssocID="{C9E0496B-BC35-4606-8820-52B5EE01F0E3}" presName="rootComposite" presStyleCnt="0"/>
      <dgm:spPr/>
    </dgm:pt>
    <dgm:pt modelId="{F52BCD0E-13FB-4BDD-8C1F-52E1C2B3973C}" type="pres">
      <dgm:prSet presAssocID="{C9E0496B-BC35-4606-8820-52B5EE01F0E3}" presName="rootText" presStyleLbl="node3" presStyleIdx="2" presStyleCnt="5" custScaleX="121868" custScaleY="137883" custLinFactY="-52734" custLinFactNeighborX="-17969" custLinFactNeighborY="-100000">
        <dgm:presLayoutVars>
          <dgm:chPref val="3"/>
        </dgm:presLayoutVars>
      </dgm:prSet>
      <dgm:spPr/>
      <dgm:t>
        <a:bodyPr/>
        <a:lstStyle/>
        <a:p>
          <a:endParaRPr lang="en-US"/>
        </a:p>
      </dgm:t>
    </dgm:pt>
    <dgm:pt modelId="{8E8C92D9-55A9-4E10-A6E5-64B8D7A789A4}" type="pres">
      <dgm:prSet presAssocID="{C9E0496B-BC35-4606-8820-52B5EE01F0E3}" presName="rootConnector" presStyleLbl="node3" presStyleIdx="2" presStyleCnt="5"/>
      <dgm:spPr/>
      <dgm:t>
        <a:bodyPr/>
        <a:lstStyle/>
        <a:p>
          <a:endParaRPr lang="en-US"/>
        </a:p>
      </dgm:t>
    </dgm:pt>
    <dgm:pt modelId="{FCDBC931-B8D6-43D3-93CB-48F66F728E81}" type="pres">
      <dgm:prSet presAssocID="{C9E0496B-BC35-4606-8820-52B5EE01F0E3}" presName="hierChild4" presStyleCnt="0"/>
      <dgm:spPr/>
    </dgm:pt>
    <dgm:pt modelId="{41A05C0B-8926-43D5-8816-19327A62D6BE}" type="pres">
      <dgm:prSet presAssocID="{C9E0496B-BC35-4606-8820-52B5EE01F0E3}" presName="hierChild5" presStyleCnt="0"/>
      <dgm:spPr/>
    </dgm:pt>
    <dgm:pt modelId="{CA6FBFD1-E68F-48DF-B82A-DFCA3EDBE699}" type="pres">
      <dgm:prSet presAssocID="{A2966B09-0DA5-42CC-B0DD-E837947B5253}" presName="hierChild5" presStyleCnt="0"/>
      <dgm:spPr/>
    </dgm:pt>
    <dgm:pt modelId="{876AF85C-E2BC-4067-9D89-6B2FC67A8961}" type="pres">
      <dgm:prSet presAssocID="{877224DA-4E51-4A01-B307-7499C89A713E}" presName="Name37" presStyleLbl="parChTrans1D2" presStyleIdx="1" presStyleCnt="2"/>
      <dgm:spPr/>
      <dgm:t>
        <a:bodyPr/>
        <a:lstStyle/>
        <a:p>
          <a:endParaRPr lang="en-US"/>
        </a:p>
      </dgm:t>
    </dgm:pt>
    <dgm:pt modelId="{40C837AC-9B84-444E-9238-DC39CBED2418}" type="pres">
      <dgm:prSet presAssocID="{04DF08DF-6820-4501-A222-62CE580C5CB6}" presName="hierRoot2" presStyleCnt="0">
        <dgm:presLayoutVars>
          <dgm:hierBranch val="init"/>
        </dgm:presLayoutVars>
      </dgm:prSet>
      <dgm:spPr/>
    </dgm:pt>
    <dgm:pt modelId="{7E854EC7-DEE3-419D-ACB7-EE2ECF72DD95}" type="pres">
      <dgm:prSet presAssocID="{04DF08DF-6820-4501-A222-62CE580C5CB6}" presName="rootComposite" presStyleCnt="0"/>
      <dgm:spPr/>
    </dgm:pt>
    <dgm:pt modelId="{1EC23CE1-1796-43FA-862F-F14C7DC99E8A}" type="pres">
      <dgm:prSet presAssocID="{04DF08DF-6820-4501-A222-62CE580C5CB6}" presName="rootText" presStyleLbl="node2" presStyleIdx="1" presStyleCnt="2" custScaleX="153077" custLinFactNeighborX="56108" custLinFactNeighborY="-3112">
        <dgm:presLayoutVars>
          <dgm:chPref val="3"/>
        </dgm:presLayoutVars>
      </dgm:prSet>
      <dgm:spPr/>
      <dgm:t>
        <a:bodyPr/>
        <a:lstStyle/>
        <a:p>
          <a:endParaRPr lang="en-US"/>
        </a:p>
      </dgm:t>
    </dgm:pt>
    <dgm:pt modelId="{CF2DB7CD-61B5-4F51-B4C5-85CA623E9B6E}" type="pres">
      <dgm:prSet presAssocID="{04DF08DF-6820-4501-A222-62CE580C5CB6}" presName="rootConnector" presStyleLbl="node2" presStyleIdx="1" presStyleCnt="2"/>
      <dgm:spPr/>
      <dgm:t>
        <a:bodyPr/>
        <a:lstStyle/>
        <a:p>
          <a:endParaRPr lang="en-US"/>
        </a:p>
      </dgm:t>
    </dgm:pt>
    <dgm:pt modelId="{B0C32DDD-2738-44C9-BE14-F2FC38FFB727}" type="pres">
      <dgm:prSet presAssocID="{04DF08DF-6820-4501-A222-62CE580C5CB6}" presName="hierChild4" presStyleCnt="0"/>
      <dgm:spPr/>
    </dgm:pt>
    <dgm:pt modelId="{AABB0E8D-F80E-4637-8E7B-67861C86FE78}" type="pres">
      <dgm:prSet presAssocID="{F7CAC23C-9C78-4262-B720-8758582A2E46}" presName="Name37" presStyleLbl="parChTrans1D3" presStyleIdx="3" presStyleCnt="5"/>
      <dgm:spPr/>
      <dgm:t>
        <a:bodyPr/>
        <a:lstStyle/>
        <a:p>
          <a:endParaRPr lang="en-US"/>
        </a:p>
      </dgm:t>
    </dgm:pt>
    <dgm:pt modelId="{6B8B96CD-60A7-4141-917C-E467D038DA71}" type="pres">
      <dgm:prSet presAssocID="{32AE1860-2B11-4BA5-B7C6-FE2B0B735241}" presName="hierRoot2" presStyleCnt="0">
        <dgm:presLayoutVars>
          <dgm:hierBranch val="init"/>
        </dgm:presLayoutVars>
      </dgm:prSet>
      <dgm:spPr/>
    </dgm:pt>
    <dgm:pt modelId="{36DD700B-5792-4341-B09F-8648052756A6}" type="pres">
      <dgm:prSet presAssocID="{32AE1860-2B11-4BA5-B7C6-FE2B0B735241}" presName="rootComposite" presStyleCnt="0"/>
      <dgm:spPr/>
    </dgm:pt>
    <dgm:pt modelId="{C00F20F9-0C0C-4D65-83DB-CBC7064EE1AE}" type="pres">
      <dgm:prSet presAssocID="{32AE1860-2B11-4BA5-B7C6-FE2B0B735241}" presName="rootText" presStyleLbl="node3" presStyleIdx="3" presStyleCnt="5" custScaleX="119256" custScaleY="133798" custLinFactNeighborX="48665" custLinFactNeighborY="1497">
        <dgm:presLayoutVars>
          <dgm:chPref val="3"/>
        </dgm:presLayoutVars>
      </dgm:prSet>
      <dgm:spPr/>
      <dgm:t>
        <a:bodyPr/>
        <a:lstStyle/>
        <a:p>
          <a:endParaRPr lang="en-US"/>
        </a:p>
      </dgm:t>
    </dgm:pt>
    <dgm:pt modelId="{38C48841-7DCA-4766-A164-FD9EFDA0EB81}" type="pres">
      <dgm:prSet presAssocID="{32AE1860-2B11-4BA5-B7C6-FE2B0B735241}" presName="rootConnector" presStyleLbl="node3" presStyleIdx="3" presStyleCnt="5"/>
      <dgm:spPr/>
      <dgm:t>
        <a:bodyPr/>
        <a:lstStyle/>
        <a:p>
          <a:endParaRPr lang="en-US"/>
        </a:p>
      </dgm:t>
    </dgm:pt>
    <dgm:pt modelId="{3CF61F10-EEDE-4E08-A66D-F13AFF8CF7A3}" type="pres">
      <dgm:prSet presAssocID="{32AE1860-2B11-4BA5-B7C6-FE2B0B735241}" presName="hierChild4" presStyleCnt="0"/>
      <dgm:spPr/>
    </dgm:pt>
    <dgm:pt modelId="{C7331924-9B80-4C4E-AC1F-4E78D281C20E}" type="pres">
      <dgm:prSet presAssocID="{32AE1860-2B11-4BA5-B7C6-FE2B0B735241}" presName="hierChild5" presStyleCnt="0"/>
      <dgm:spPr/>
    </dgm:pt>
    <dgm:pt modelId="{598103CA-C6E5-4465-AB86-408936ECEC30}" type="pres">
      <dgm:prSet presAssocID="{6751021D-1319-42D7-83B3-6C93F36E31A8}" presName="Name37" presStyleLbl="parChTrans1D3" presStyleIdx="4" presStyleCnt="5"/>
      <dgm:spPr/>
      <dgm:t>
        <a:bodyPr/>
        <a:lstStyle/>
        <a:p>
          <a:endParaRPr lang="en-US"/>
        </a:p>
      </dgm:t>
    </dgm:pt>
    <dgm:pt modelId="{50152515-F4FB-4ADF-867E-4CA9AB55ABAD}" type="pres">
      <dgm:prSet presAssocID="{D518785F-2D6A-4B05-9301-15E7895B2006}" presName="hierRoot2" presStyleCnt="0">
        <dgm:presLayoutVars>
          <dgm:hierBranch val="init"/>
        </dgm:presLayoutVars>
      </dgm:prSet>
      <dgm:spPr/>
    </dgm:pt>
    <dgm:pt modelId="{2E70AD6D-8BE1-4FE4-AE67-414E72E21878}" type="pres">
      <dgm:prSet presAssocID="{D518785F-2D6A-4B05-9301-15E7895B2006}" presName="rootComposite" presStyleCnt="0"/>
      <dgm:spPr/>
    </dgm:pt>
    <dgm:pt modelId="{E2FD0179-189F-4B0D-88B8-919FE70A4C75}" type="pres">
      <dgm:prSet presAssocID="{D518785F-2D6A-4B05-9301-15E7895B2006}" presName="rootText" presStyleLbl="node3" presStyleIdx="4" presStyleCnt="5" custScaleX="117032" custScaleY="131665" custLinFactNeighborX="48665" custLinFactNeighborY="1497">
        <dgm:presLayoutVars>
          <dgm:chPref val="3"/>
        </dgm:presLayoutVars>
      </dgm:prSet>
      <dgm:spPr/>
      <dgm:t>
        <a:bodyPr/>
        <a:lstStyle/>
        <a:p>
          <a:endParaRPr lang="en-US"/>
        </a:p>
      </dgm:t>
    </dgm:pt>
    <dgm:pt modelId="{58C4E1A5-46A0-497E-883A-DDE1B24FF129}" type="pres">
      <dgm:prSet presAssocID="{D518785F-2D6A-4B05-9301-15E7895B2006}" presName="rootConnector" presStyleLbl="node3" presStyleIdx="4" presStyleCnt="5"/>
      <dgm:spPr/>
      <dgm:t>
        <a:bodyPr/>
        <a:lstStyle/>
        <a:p>
          <a:endParaRPr lang="en-US"/>
        </a:p>
      </dgm:t>
    </dgm:pt>
    <dgm:pt modelId="{6397F86E-21B1-420D-8081-6C5A685BECEA}" type="pres">
      <dgm:prSet presAssocID="{D518785F-2D6A-4B05-9301-15E7895B2006}" presName="hierChild4" presStyleCnt="0"/>
      <dgm:spPr/>
    </dgm:pt>
    <dgm:pt modelId="{DF90573F-1AA2-4202-9CC2-45301CFDF281}" type="pres">
      <dgm:prSet presAssocID="{D518785F-2D6A-4B05-9301-15E7895B2006}" presName="hierChild5" presStyleCnt="0"/>
      <dgm:spPr/>
    </dgm:pt>
    <dgm:pt modelId="{AA6B61D3-F355-4824-9EC6-C858B2CC6F29}" type="pres">
      <dgm:prSet presAssocID="{04DF08DF-6820-4501-A222-62CE580C5CB6}" presName="hierChild5" presStyleCnt="0"/>
      <dgm:spPr/>
    </dgm:pt>
    <dgm:pt modelId="{2FB56857-8DC1-4A3C-9F18-C0DC78B696FB}" type="pres">
      <dgm:prSet presAssocID="{0958E51B-461E-422C-AB3A-CD93E1E5942C}" presName="hierChild3" presStyleCnt="0"/>
      <dgm:spPr/>
    </dgm:pt>
  </dgm:ptLst>
  <dgm:cxnLst>
    <dgm:cxn modelId="{A42D5F8E-146B-4479-AF95-FFFF5E2491B6}" srcId="{A2966B09-0DA5-42CC-B0DD-E837947B5253}" destId="{F40F34E9-FBAC-44FC-8F71-E44090F8F1D0}" srcOrd="0" destOrd="0" parTransId="{75BD992D-DEAF-4445-8E0B-375A439ABACB}" sibTransId="{E9DAAEDE-8AEC-402A-9585-8731429EF3ED}"/>
    <dgm:cxn modelId="{38EF28B2-104A-4DF9-8ABD-5F60628E9456}" srcId="{0958E51B-461E-422C-AB3A-CD93E1E5942C}" destId="{A2966B09-0DA5-42CC-B0DD-E837947B5253}" srcOrd="0" destOrd="0" parTransId="{D6EECB3A-22DD-48EF-AC96-3865493FA939}" sibTransId="{18451554-2285-4569-9CE3-C3E49CD780E9}"/>
    <dgm:cxn modelId="{6BCB4511-6D86-4A85-9EE7-7848BF51A751}" type="presOf" srcId="{F7CAC23C-9C78-4262-B720-8758582A2E46}" destId="{AABB0E8D-F80E-4637-8E7B-67861C86FE78}" srcOrd="0" destOrd="0" presId="urn:microsoft.com/office/officeart/2005/8/layout/orgChart1"/>
    <dgm:cxn modelId="{15CDD807-9847-4ABA-A297-CAC37B0039A2}" srcId="{04DF08DF-6820-4501-A222-62CE580C5CB6}" destId="{D518785F-2D6A-4B05-9301-15E7895B2006}" srcOrd="1" destOrd="0" parTransId="{6751021D-1319-42D7-83B3-6C93F36E31A8}" sibTransId="{308A72F8-7B62-4206-A827-9F3AA320008C}"/>
    <dgm:cxn modelId="{CF86295C-B3A3-47FB-8352-B1B32B57070E}" type="presOf" srcId="{0958E51B-461E-422C-AB3A-CD93E1E5942C}" destId="{E87CE1BF-0038-48C6-B96C-BCFB53CD0080}" srcOrd="1" destOrd="0" presId="urn:microsoft.com/office/officeart/2005/8/layout/orgChart1"/>
    <dgm:cxn modelId="{2D8DC950-CD45-49D1-BC59-00C6142C81FE}" type="presOf" srcId="{75BD992D-DEAF-4445-8E0B-375A439ABACB}" destId="{952B6DAE-9104-48AB-B0DE-1C9E0C946CBF}" srcOrd="0" destOrd="0" presId="urn:microsoft.com/office/officeart/2005/8/layout/orgChart1"/>
    <dgm:cxn modelId="{277F3624-BB5E-4A7E-B614-E02A308E555E}" type="presOf" srcId="{C9E0496B-BC35-4606-8820-52B5EE01F0E3}" destId="{8E8C92D9-55A9-4E10-A6E5-64B8D7A789A4}" srcOrd="1" destOrd="0" presId="urn:microsoft.com/office/officeart/2005/8/layout/orgChart1"/>
    <dgm:cxn modelId="{00B00B1A-9484-4C82-898B-EA816B77B100}" srcId="{A2966B09-0DA5-42CC-B0DD-E837947B5253}" destId="{C9E0496B-BC35-4606-8820-52B5EE01F0E3}" srcOrd="2" destOrd="0" parTransId="{261BCA76-C6D0-4485-974E-89F46BEB7337}" sibTransId="{ED828B59-46F1-465E-B200-8B5DDAAB700D}"/>
    <dgm:cxn modelId="{C7B7F270-93C9-4214-B7C4-B38FB1A25925}" type="presOf" srcId="{32AE1860-2B11-4BA5-B7C6-FE2B0B735241}" destId="{38C48841-7DCA-4766-A164-FD9EFDA0EB81}" srcOrd="1" destOrd="0" presId="urn:microsoft.com/office/officeart/2005/8/layout/orgChart1"/>
    <dgm:cxn modelId="{C291BF40-FECE-417B-8464-A86C01693FDE}" srcId="{0958E51B-461E-422C-AB3A-CD93E1E5942C}" destId="{04DF08DF-6820-4501-A222-62CE580C5CB6}" srcOrd="1" destOrd="0" parTransId="{877224DA-4E51-4A01-B307-7499C89A713E}" sibTransId="{0FFE5E35-AA38-43C6-A0D8-7ED4B90EB466}"/>
    <dgm:cxn modelId="{0BA8595D-76C1-424C-B6A3-CD039347CFD4}" type="presOf" srcId="{D6EECB3A-22DD-48EF-AC96-3865493FA939}" destId="{9995B5DD-9793-4792-9C37-257E0992FE00}" srcOrd="0" destOrd="0" presId="urn:microsoft.com/office/officeart/2005/8/layout/orgChart1"/>
    <dgm:cxn modelId="{53308B68-F956-4543-B9EB-316316EA68F5}" type="presOf" srcId="{F40F34E9-FBAC-44FC-8F71-E44090F8F1D0}" destId="{9EF917E2-1F9B-4573-9137-92CB7366FFD1}" srcOrd="0" destOrd="0" presId="urn:microsoft.com/office/officeart/2005/8/layout/orgChart1"/>
    <dgm:cxn modelId="{C4D1A3B8-4285-45A6-AED8-45554830B95F}" type="presOf" srcId="{D518785F-2D6A-4B05-9301-15E7895B2006}" destId="{58C4E1A5-46A0-497E-883A-DDE1B24FF129}" srcOrd="1" destOrd="0" presId="urn:microsoft.com/office/officeart/2005/8/layout/orgChart1"/>
    <dgm:cxn modelId="{2D00438F-3C00-498E-9CC8-63AE3304AC14}" type="presOf" srcId="{32AE1860-2B11-4BA5-B7C6-FE2B0B735241}" destId="{C00F20F9-0C0C-4D65-83DB-CBC7064EE1AE}" srcOrd="0" destOrd="0" presId="urn:microsoft.com/office/officeart/2005/8/layout/orgChart1"/>
    <dgm:cxn modelId="{C9FE1FB3-41E6-46FA-B1AA-58E140C9A7BD}" type="presOf" srcId="{877224DA-4E51-4A01-B307-7499C89A713E}" destId="{876AF85C-E2BC-4067-9D89-6B2FC67A8961}" srcOrd="0" destOrd="0" presId="urn:microsoft.com/office/officeart/2005/8/layout/orgChart1"/>
    <dgm:cxn modelId="{155CC9C2-3F77-4A15-930D-17DA8C1E5C57}" type="presOf" srcId="{D518785F-2D6A-4B05-9301-15E7895B2006}" destId="{E2FD0179-189F-4B0D-88B8-919FE70A4C75}" srcOrd="0" destOrd="0" presId="urn:microsoft.com/office/officeart/2005/8/layout/orgChart1"/>
    <dgm:cxn modelId="{62572D69-6807-4710-9F03-2CB5A74286B7}" type="presOf" srcId="{04DF08DF-6820-4501-A222-62CE580C5CB6}" destId="{1EC23CE1-1796-43FA-862F-F14C7DC99E8A}" srcOrd="0" destOrd="0" presId="urn:microsoft.com/office/officeart/2005/8/layout/orgChart1"/>
    <dgm:cxn modelId="{CF8843FE-04D6-4979-B95F-0D240496B4AA}" type="presOf" srcId="{04DF08DF-6820-4501-A222-62CE580C5CB6}" destId="{CF2DB7CD-61B5-4F51-B4C5-85CA623E9B6E}" srcOrd="1" destOrd="0" presId="urn:microsoft.com/office/officeart/2005/8/layout/orgChart1"/>
    <dgm:cxn modelId="{C3753ADB-7ECB-4C92-9122-67EC83E2D8E7}" type="presOf" srcId="{6751021D-1319-42D7-83B3-6C93F36E31A8}" destId="{598103CA-C6E5-4465-AB86-408936ECEC30}" srcOrd="0" destOrd="0" presId="urn:microsoft.com/office/officeart/2005/8/layout/orgChart1"/>
    <dgm:cxn modelId="{E9913967-05E1-4D4B-A3B4-3604A3C31944}" type="presOf" srcId="{A2966B09-0DA5-42CC-B0DD-E837947B5253}" destId="{8451EA90-EDDB-478A-BC96-6A16696DD5DF}" srcOrd="0" destOrd="0" presId="urn:microsoft.com/office/officeart/2005/8/layout/orgChart1"/>
    <dgm:cxn modelId="{467AC343-C3ED-420A-AB02-350A50D1A315}" type="presOf" srcId="{C9E0496B-BC35-4606-8820-52B5EE01F0E3}" destId="{F52BCD0E-13FB-4BDD-8C1F-52E1C2B3973C}" srcOrd="0" destOrd="0" presId="urn:microsoft.com/office/officeart/2005/8/layout/orgChart1"/>
    <dgm:cxn modelId="{8CF16C3C-1067-4C1D-8A47-29268C252A48}" type="presOf" srcId="{F40F34E9-FBAC-44FC-8F71-E44090F8F1D0}" destId="{2E969276-C6BD-4290-BAD8-C326EE661CFD}" srcOrd="1" destOrd="0" presId="urn:microsoft.com/office/officeart/2005/8/layout/orgChart1"/>
    <dgm:cxn modelId="{1D3C81D3-3303-427E-84F8-974656CD1669}" type="presOf" srcId="{FFE70C09-59B2-4CFB-B6D7-C9CCFCDA2CE9}" destId="{BD6AF223-5EE9-41C2-9DC6-FF7D1900C1A1}" srcOrd="0" destOrd="0" presId="urn:microsoft.com/office/officeart/2005/8/layout/orgChart1"/>
    <dgm:cxn modelId="{71FD38DC-6701-42B5-86B4-95B5B67B6465}" type="presOf" srcId="{67CC4FD8-AFAE-4FB5-9361-C40214BD3810}" destId="{9AE72503-E9A1-4B6C-AA34-058E1BE52E1B}" srcOrd="0" destOrd="0" presId="urn:microsoft.com/office/officeart/2005/8/layout/orgChart1"/>
    <dgm:cxn modelId="{49EF5014-714D-44D7-B094-A147BF17FCD4}" type="presOf" srcId="{32DD8623-0DF9-41AD-A079-B78C94C8D34E}" destId="{56887748-7359-43A7-BEB9-C9CA88AC3198}" srcOrd="0" destOrd="0" presId="urn:microsoft.com/office/officeart/2005/8/layout/orgChart1"/>
    <dgm:cxn modelId="{9C36B458-B3E8-48FB-B498-1A23D79652A0}" type="presOf" srcId="{A2966B09-0DA5-42CC-B0DD-E837947B5253}" destId="{D2A296F2-990F-4648-A4AC-463C42740CE4}" srcOrd="1" destOrd="0" presId="urn:microsoft.com/office/officeart/2005/8/layout/orgChart1"/>
    <dgm:cxn modelId="{65050B7F-13D4-4D48-B42C-D4FCD656928F}" srcId="{32DD8623-0DF9-41AD-A079-B78C94C8D34E}" destId="{0958E51B-461E-422C-AB3A-CD93E1E5942C}" srcOrd="0" destOrd="0" parTransId="{C0997327-371D-41C7-9932-4FC1DA10A9AC}" sibTransId="{5421AED6-F9A9-4A77-B92D-520A5EE815F2}"/>
    <dgm:cxn modelId="{175290B6-C6CC-45C5-86C4-D97A3DDBD448}" type="presOf" srcId="{FFE70C09-59B2-4CFB-B6D7-C9CCFCDA2CE9}" destId="{39E2F3EF-8827-43B5-8B70-1F2DAE5CC45A}" srcOrd="1" destOrd="0" presId="urn:microsoft.com/office/officeart/2005/8/layout/orgChart1"/>
    <dgm:cxn modelId="{F5EB38EF-B66D-40A4-A4FF-58832A8A5041}" srcId="{A2966B09-0DA5-42CC-B0DD-E837947B5253}" destId="{FFE70C09-59B2-4CFB-B6D7-C9CCFCDA2CE9}" srcOrd="1" destOrd="0" parTransId="{67CC4FD8-AFAE-4FB5-9361-C40214BD3810}" sibTransId="{61BB9533-C69A-41E5-8849-DAFA9A12095B}"/>
    <dgm:cxn modelId="{435142D3-B3F2-49B2-801F-5F0CB606190F}" srcId="{04DF08DF-6820-4501-A222-62CE580C5CB6}" destId="{32AE1860-2B11-4BA5-B7C6-FE2B0B735241}" srcOrd="0" destOrd="0" parTransId="{F7CAC23C-9C78-4262-B720-8758582A2E46}" sibTransId="{D9DFB700-531C-4555-9458-002130D610C1}"/>
    <dgm:cxn modelId="{D6D04EAE-9F7D-4123-BC2F-D056E66AF854}" type="presOf" srcId="{261BCA76-C6D0-4485-974E-89F46BEB7337}" destId="{EC1E45C0-6FCF-403C-81AF-DBF17049C766}" srcOrd="0" destOrd="0" presId="urn:microsoft.com/office/officeart/2005/8/layout/orgChart1"/>
    <dgm:cxn modelId="{22CA681C-5731-43DE-8ED9-D555E6457029}" type="presOf" srcId="{0958E51B-461E-422C-AB3A-CD93E1E5942C}" destId="{0FE83A88-50B0-4954-916C-900F0A65ED89}" srcOrd="0" destOrd="0" presId="urn:microsoft.com/office/officeart/2005/8/layout/orgChart1"/>
    <dgm:cxn modelId="{802B9DA3-C966-4C9C-A829-8298C8F47295}" type="presParOf" srcId="{56887748-7359-43A7-BEB9-C9CA88AC3198}" destId="{34EDDCBA-443E-4698-9050-767C9B29D5A5}" srcOrd="0" destOrd="0" presId="urn:microsoft.com/office/officeart/2005/8/layout/orgChart1"/>
    <dgm:cxn modelId="{79874067-F1D3-4C1B-BC21-B3E4D57A0D44}" type="presParOf" srcId="{34EDDCBA-443E-4698-9050-767C9B29D5A5}" destId="{8F62D030-A322-4522-B6A5-ADC3DD400C29}" srcOrd="0" destOrd="0" presId="urn:microsoft.com/office/officeart/2005/8/layout/orgChart1"/>
    <dgm:cxn modelId="{FD0E76B4-E973-4F14-B761-674CECC37121}" type="presParOf" srcId="{8F62D030-A322-4522-B6A5-ADC3DD400C29}" destId="{0FE83A88-50B0-4954-916C-900F0A65ED89}" srcOrd="0" destOrd="0" presId="urn:microsoft.com/office/officeart/2005/8/layout/orgChart1"/>
    <dgm:cxn modelId="{F668291B-2553-4FC9-BE27-83F9A19957AC}" type="presParOf" srcId="{8F62D030-A322-4522-B6A5-ADC3DD400C29}" destId="{E87CE1BF-0038-48C6-B96C-BCFB53CD0080}" srcOrd="1" destOrd="0" presId="urn:microsoft.com/office/officeart/2005/8/layout/orgChart1"/>
    <dgm:cxn modelId="{FEF88DD4-9DE0-4E45-B342-0A527043C0BE}" type="presParOf" srcId="{34EDDCBA-443E-4698-9050-767C9B29D5A5}" destId="{433F9003-6EFC-4D22-B729-89DB51BE458E}" srcOrd="1" destOrd="0" presId="urn:microsoft.com/office/officeart/2005/8/layout/orgChart1"/>
    <dgm:cxn modelId="{4C4F4447-1D5E-4C66-8CF7-3B431A7DBBD8}" type="presParOf" srcId="{433F9003-6EFC-4D22-B729-89DB51BE458E}" destId="{9995B5DD-9793-4792-9C37-257E0992FE00}" srcOrd="0" destOrd="0" presId="urn:microsoft.com/office/officeart/2005/8/layout/orgChart1"/>
    <dgm:cxn modelId="{28D6189C-22F1-4D56-B47A-CB2C23FA7550}" type="presParOf" srcId="{433F9003-6EFC-4D22-B729-89DB51BE458E}" destId="{4D6DA61B-3B6E-4376-9CC9-D3BBEEA6EEA0}" srcOrd="1" destOrd="0" presId="urn:microsoft.com/office/officeart/2005/8/layout/orgChart1"/>
    <dgm:cxn modelId="{691DC4B8-9867-4831-8360-013242DAC615}" type="presParOf" srcId="{4D6DA61B-3B6E-4376-9CC9-D3BBEEA6EEA0}" destId="{1B36D184-CD2D-42D9-B0E3-FF36A1700EE2}" srcOrd="0" destOrd="0" presId="urn:microsoft.com/office/officeart/2005/8/layout/orgChart1"/>
    <dgm:cxn modelId="{0E8A747A-92B6-43E5-A06D-FEC3E00D5D73}" type="presParOf" srcId="{1B36D184-CD2D-42D9-B0E3-FF36A1700EE2}" destId="{8451EA90-EDDB-478A-BC96-6A16696DD5DF}" srcOrd="0" destOrd="0" presId="urn:microsoft.com/office/officeart/2005/8/layout/orgChart1"/>
    <dgm:cxn modelId="{D33CD023-1B83-4EDF-8916-673227725910}" type="presParOf" srcId="{1B36D184-CD2D-42D9-B0E3-FF36A1700EE2}" destId="{D2A296F2-990F-4648-A4AC-463C42740CE4}" srcOrd="1" destOrd="0" presId="urn:microsoft.com/office/officeart/2005/8/layout/orgChart1"/>
    <dgm:cxn modelId="{656B206C-C660-4083-B54B-D6117E660AEC}" type="presParOf" srcId="{4D6DA61B-3B6E-4376-9CC9-D3BBEEA6EEA0}" destId="{AE31EFE8-6F7E-4BEC-9537-B84358838609}" srcOrd="1" destOrd="0" presId="urn:microsoft.com/office/officeart/2005/8/layout/orgChart1"/>
    <dgm:cxn modelId="{749F2C39-7215-47EE-9094-641C6FD1E2AB}" type="presParOf" srcId="{AE31EFE8-6F7E-4BEC-9537-B84358838609}" destId="{952B6DAE-9104-48AB-B0DE-1C9E0C946CBF}" srcOrd="0" destOrd="0" presId="urn:microsoft.com/office/officeart/2005/8/layout/orgChart1"/>
    <dgm:cxn modelId="{C900DBE6-1BDB-4F04-A410-753ECCAAF616}" type="presParOf" srcId="{AE31EFE8-6F7E-4BEC-9537-B84358838609}" destId="{E7F4EDDB-60BF-4FEF-A480-5AD701401CEE}" srcOrd="1" destOrd="0" presId="urn:microsoft.com/office/officeart/2005/8/layout/orgChart1"/>
    <dgm:cxn modelId="{D1B20FFF-AA1B-448B-A42A-F893292BD12A}" type="presParOf" srcId="{E7F4EDDB-60BF-4FEF-A480-5AD701401CEE}" destId="{F6C5D845-972C-4F05-B5EF-D938E93B793D}" srcOrd="0" destOrd="0" presId="urn:microsoft.com/office/officeart/2005/8/layout/orgChart1"/>
    <dgm:cxn modelId="{DEC56848-D44D-4BE7-9BC6-4F4D46047C8F}" type="presParOf" srcId="{F6C5D845-972C-4F05-B5EF-D938E93B793D}" destId="{9EF917E2-1F9B-4573-9137-92CB7366FFD1}" srcOrd="0" destOrd="0" presId="urn:microsoft.com/office/officeart/2005/8/layout/orgChart1"/>
    <dgm:cxn modelId="{F82C782A-11A3-422D-BFBB-BBD9E27280E1}" type="presParOf" srcId="{F6C5D845-972C-4F05-B5EF-D938E93B793D}" destId="{2E969276-C6BD-4290-BAD8-C326EE661CFD}" srcOrd="1" destOrd="0" presId="urn:microsoft.com/office/officeart/2005/8/layout/orgChart1"/>
    <dgm:cxn modelId="{80DDA928-8D57-41EE-861E-A4D3CB4FEC61}" type="presParOf" srcId="{E7F4EDDB-60BF-4FEF-A480-5AD701401CEE}" destId="{32C96FE1-2B65-4F2E-8FE9-B26E09CDE17C}" srcOrd="1" destOrd="0" presId="urn:microsoft.com/office/officeart/2005/8/layout/orgChart1"/>
    <dgm:cxn modelId="{8765CD25-FCCB-4C34-9D97-08D65F6F9382}" type="presParOf" srcId="{E7F4EDDB-60BF-4FEF-A480-5AD701401CEE}" destId="{3C3F710F-BA14-4DA2-BC21-BE0BAAD71BF8}" srcOrd="2" destOrd="0" presId="urn:microsoft.com/office/officeart/2005/8/layout/orgChart1"/>
    <dgm:cxn modelId="{E78C0462-67C8-4852-9E67-93D3D85506C1}" type="presParOf" srcId="{AE31EFE8-6F7E-4BEC-9537-B84358838609}" destId="{9AE72503-E9A1-4B6C-AA34-058E1BE52E1B}" srcOrd="2" destOrd="0" presId="urn:microsoft.com/office/officeart/2005/8/layout/orgChart1"/>
    <dgm:cxn modelId="{244179ED-F7FF-4B20-87B5-C0E5D4F26416}" type="presParOf" srcId="{AE31EFE8-6F7E-4BEC-9537-B84358838609}" destId="{2FA54D8C-03CA-4BBA-A224-FC10627F3627}" srcOrd="3" destOrd="0" presId="urn:microsoft.com/office/officeart/2005/8/layout/orgChart1"/>
    <dgm:cxn modelId="{9BFDA4E4-1A4F-43A6-A6E7-8956D98060E9}" type="presParOf" srcId="{2FA54D8C-03CA-4BBA-A224-FC10627F3627}" destId="{A41C0D33-8CFD-479F-803D-058474C6A96D}" srcOrd="0" destOrd="0" presId="urn:microsoft.com/office/officeart/2005/8/layout/orgChart1"/>
    <dgm:cxn modelId="{538D4722-C1E1-4504-8B83-9B61AE1894E2}" type="presParOf" srcId="{A41C0D33-8CFD-479F-803D-058474C6A96D}" destId="{BD6AF223-5EE9-41C2-9DC6-FF7D1900C1A1}" srcOrd="0" destOrd="0" presId="urn:microsoft.com/office/officeart/2005/8/layout/orgChart1"/>
    <dgm:cxn modelId="{BD37CD06-8953-46F0-A0DE-C637C0CC4E1B}" type="presParOf" srcId="{A41C0D33-8CFD-479F-803D-058474C6A96D}" destId="{39E2F3EF-8827-43B5-8B70-1F2DAE5CC45A}" srcOrd="1" destOrd="0" presId="urn:microsoft.com/office/officeart/2005/8/layout/orgChart1"/>
    <dgm:cxn modelId="{52F1FEEB-930E-4D1B-A250-3C00AAF8D419}" type="presParOf" srcId="{2FA54D8C-03CA-4BBA-A224-FC10627F3627}" destId="{7E6479E1-4C45-4568-A8E1-6AE03354A561}" srcOrd="1" destOrd="0" presId="urn:microsoft.com/office/officeart/2005/8/layout/orgChart1"/>
    <dgm:cxn modelId="{3619F77A-85F8-4BE2-AAF1-FFCF43572C2B}" type="presParOf" srcId="{2FA54D8C-03CA-4BBA-A224-FC10627F3627}" destId="{7B2DBBCC-15DB-4877-A7C1-9FE55DBEF68C}" srcOrd="2" destOrd="0" presId="urn:microsoft.com/office/officeart/2005/8/layout/orgChart1"/>
    <dgm:cxn modelId="{3FAE1F80-6E30-4646-B64A-9304A2AAF757}" type="presParOf" srcId="{AE31EFE8-6F7E-4BEC-9537-B84358838609}" destId="{EC1E45C0-6FCF-403C-81AF-DBF17049C766}" srcOrd="4" destOrd="0" presId="urn:microsoft.com/office/officeart/2005/8/layout/orgChart1"/>
    <dgm:cxn modelId="{692DAAE0-8C3C-463D-8642-A8319382D1BA}" type="presParOf" srcId="{AE31EFE8-6F7E-4BEC-9537-B84358838609}" destId="{24927C1A-FEB3-4F5A-B8F7-2A4D61C0AD2C}" srcOrd="5" destOrd="0" presId="urn:microsoft.com/office/officeart/2005/8/layout/orgChart1"/>
    <dgm:cxn modelId="{1C2A5CED-3D56-42A7-B3CF-F6D973D3EF39}" type="presParOf" srcId="{24927C1A-FEB3-4F5A-B8F7-2A4D61C0AD2C}" destId="{6DBB4C55-3A45-4D73-AEFE-1134B5A73921}" srcOrd="0" destOrd="0" presId="urn:microsoft.com/office/officeart/2005/8/layout/orgChart1"/>
    <dgm:cxn modelId="{A1F98E17-777B-4602-BBDE-5453A6621DA2}" type="presParOf" srcId="{6DBB4C55-3A45-4D73-AEFE-1134B5A73921}" destId="{F52BCD0E-13FB-4BDD-8C1F-52E1C2B3973C}" srcOrd="0" destOrd="0" presId="urn:microsoft.com/office/officeart/2005/8/layout/orgChart1"/>
    <dgm:cxn modelId="{69A5F76C-F60F-4A39-8F61-25E22F932094}" type="presParOf" srcId="{6DBB4C55-3A45-4D73-AEFE-1134B5A73921}" destId="{8E8C92D9-55A9-4E10-A6E5-64B8D7A789A4}" srcOrd="1" destOrd="0" presId="urn:microsoft.com/office/officeart/2005/8/layout/orgChart1"/>
    <dgm:cxn modelId="{53D2BA3F-5472-44CA-9276-7293596001FB}" type="presParOf" srcId="{24927C1A-FEB3-4F5A-B8F7-2A4D61C0AD2C}" destId="{FCDBC931-B8D6-43D3-93CB-48F66F728E81}" srcOrd="1" destOrd="0" presId="urn:microsoft.com/office/officeart/2005/8/layout/orgChart1"/>
    <dgm:cxn modelId="{F12952DD-32E2-4B3F-83C1-A73D5EB71B24}" type="presParOf" srcId="{24927C1A-FEB3-4F5A-B8F7-2A4D61C0AD2C}" destId="{41A05C0B-8926-43D5-8816-19327A62D6BE}" srcOrd="2" destOrd="0" presId="urn:microsoft.com/office/officeart/2005/8/layout/orgChart1"/>
    <dgm:cxn modelId="{3752C49B-171D-43CE-A70A-C86A90B23C96}" type="presParOf" srcId="{4D6DA61B-3B6E-4376-9CC9-D3BBEEA6EEA0}" destId="{CA6FBFD1-E68F-48DF-B82A-DFCA3EDBE699}" srcOrd="2" destOrd="0" presId="urn:microsoft.com/office/officeart/2005/8/layout/orgChart1"/>
    <dgm:cxn modelId="{754D75FB-689B-4A78-8FBF-34D39214F62D}" type="presParOf" srcId="{433F9003-6EFC-4D22-B729-89DB51BE458E}" destId="{876AF85C-E2BC-4067-9D89-6B2FC67A8961}" srcOrd="2" destOrd="0" presId="urn:microsoft.com/office/officeart/2005/8/layout/orgChart1"/>
    <dgm:cxn modelId="{CBC66665-9ED7-4948-926E-F285C210CAC4}" type="presParOf" srcId="{433F9003-6EFC-4D22-B729-89DB51BE458E}" destId="{40C837AC-9B84-444E-9238-DC39CBED2418}" srcOrd="3" destOrd="0" presId="urn:microsoft.com/office/officeart/2005/8/layout/orgChart1"/>
    <dgm:cxn modelId="{DCE6CB97-5DF2-4F3F-8A3C-5C13B7784F4E}" type="presParOf" srcId="{40C837AC-9B84-444E-9238-DC39CBED2418}" destId="{7E854EC7-DEE3-419D-ACB7-EE2ECF72DD95}" srcOrd="0" destOrd="0" presId="urn:microsoft.com/office/officeart/2005/8/layout/orgChart1"/>
    <dgm:cxn modelId="{D20E6B4E-81BB-45A7-9AB4-A95919190F3C}" type="presParOf" srcId="{7E854EC7-DEE3-419D-ACB7-EE2ECF72DD95}" destId="{1EC23CE1-1796-43FA-862F-F14C7DC99E8A}" srcOrd="0" destOrd="0" presId="urn:microsoft.com/office/officeart/2005/8/layout/orgChart1"/>
    <dgm:cxn modelId="{0EA52C10-988F-4E29-8228-32EA6B220D0E}" type="presParOf" srcId="{7E854EC7-DEE3-419D-ACB7-EE2ECF72DD95}" destId="{CF2DB7CD-61B5-4F51-B4C5-85CA623E9B6E}" srcOrd="1" destOrd="0" presId="urn:microsoft.com/office/officeart/2005/8/layout/orgChart1"/>
    <dgm:cxn modelId="{C747E7DA-A77F-4E46-8CF8-AE159AEF4025}" type="presParOf" srcId="{40C837AC-9B84-444E-9238-DC39CBED2418}" destId="{B0C32DDD-2738-44C9-BE14-F2FC38FFB727}" srcOrd="1" destOrd="0" presId="urn:microsoft.com/office/officeart/2005/8/layout/orgChart1"/>
    <dgm:cxn modelId="{B1332639-614E-4E91-AF71-F9B38378D1B3}" type="presParOf" srcId="{B0C32DDD-2738-44C9-BE14-F2FC38FFB727}" destId="{AABB0E8D-F80E-4637-8E7B-67861C86FE78}" srcOrd="0" destOrd="0" presId="urn:microsoft.com/office/officeart/2005/8/layout/orgChart1"/>
    <dgm:cxn modelId="{8CE8FBEF-8C9B-44FA-AEAA-036952A43AC8}" type="presParOf" srcId="{B0C32DDD-2738-44C9-BE14-F2FC38FFB727}" destId="{6B8B96CD-60A7-4141-917C-E467D038DA71}" srcOrd="1" destOrd="0" presId="urn:microsoft.com/office/officeart/2005/8/layout/orgChart1"/>
    <dgm:cxn modelId="{12CBDCA4-BFCD-404F-A739-F904CBD4022B}" type="presParOf" srcId="{6B8B96CD-60A7-4141-917C-E467D038DA71}" destId="{36DD700B-5792-4341-B09F-8648052756A6}" srcOrd="0" destOrd="0" presId="urn:microsoft.com/office/officeart/2005/8/layout/orgChart1"/>
    <dgm:cxn modelId="{F707F5CC-5D0E-471A-8545-7863EADF1A12}" type="presParOf" srcId="{36DD700B-5792-4341-B09F-8648052756A6}" destId="{C00F20F9-0C0C-4D65-83DB-CBC7064EE1AE}" srcOrd="0" destOrd="0" presId="urn:microsoft.com/office/officeart/2005/8/layout/orgChart1"/>
    <dgm:cxn modelId="{6B4AF5F5-653D-4F59-845C-D0285D7B318B}" type="presParOf" srcId="{36DD700B-5792-4341-B09F-8648052756A6}" destId="{38C48841-7DCA-4766-A164-FD9EFDA0EB81}" srcOrd="1" destOrd="0" presId="urn:microsoft.com/office/officeart/2005/8/layout/orgChart1"/>
    <dgm:cxn modelId="{133FD866-A6E2-4F72-B749-560890C9E704}" type="presParOf" srcId="{6B8B96CD-60A7-4141-917C-E467D038DA71}" destId="{3CF61F10-EEDE-4E08-A66D-F13AFF8CF7A3}" srcOrd="1" destOrd="0" presId="urn:microsoft.com/office/officeart/2005/8/layout/orgChart1"/>
    <dgm:cxn modelId="{2AA8D7FB-35F7-4CBD-9842-9B982B735B96}" type="presParOf" srcId="{6B8B96CD-60A7-4141-917C-E467D038DA71}" destId="{C7331924-9B80-4C4E-AC1F-4E78D281C20E}" srcOrd="2" destOrd="0" presId="urn:microsoft.com/office/officeart/2005/8/layout/orgChart1"/>
    <dgm:cxn modelId="{DB1CBE17-F856-4248-B3EF-3479814EB781}" type="presParOf" srcId="{B0C32DDD-2738-44C9-BE14-F2FC38FFB727}" destId="{598103CA-C6E5-4465-AB86-408936ECEC30}" srcOrd="2" destOrd="0" presId="urn:microsoft.com/office/officeart/2005/8/layout/orgChart1"/>
    <dgm:cxn modelId="{44F3219C-6C7A-48B7-AC70-5A3CE9915638}" type="presParOf" srcId="{B0C32DDD-2738-44C9-BE14-F2FC38FFB727}" destId="{50152515-F4FB-4ADF-867E-4CA9AB55ABAD}" srcOrd="3" destOrd="0" presId="urn:microsoft.com/office/officeart/2005/8/layout/orgChart1"/>
    <dgm:cxn modelId="{AB306F30-F98B-45D6-B318-9AFBEA9E83AD}" type="presParOf" srcId="{50152515-F4FB-4ADF-867E-4CA9AB55ABAD}" destId="{2E70AD6D-8BE1-4FE4-AE67-414E72E21878}" srcOrd="0" destOrd="0" presId="urn:microsoft.com/office/officeart/2005/8/layout/orgChart1"/>
    <dgm:cxn modelId="{34EAB81B-71DC-4FDD-B7CF-BAED077A56A5}" type="presParOf" srcId="{2E70AD6D-8BE1-4FE4-AE67-414E72E21878}" destId="{E2FD0179-189F-4B0D-88B8-919FE70A4C75}" srcOrd="0" destOrd="0" presId="urn:microsoft.com/office/officeart/2005/8/layout/orgChart1"/>
    <dgm:cxn modelId="{91DC8452-0D43-440B-8F82-625C89B2FA75}" type="presParOf" srcId="{2E70AD6D-8BE1-4FE4-AE67-414E72E21878}" destId="{58C4E1A5-46A0-497E-883A-DDE1B24FF129}" srcOrd="1" destOrd="0" presId="urn:microsoft.com/office/officeart/2005/8/layout/orgChart1"/>
    <dgm:cxn modelId="{10CB6C17-8332-48B9-91B2-402B2BF3989C}" type="presParOf" srcId="{50152515-F4FB-4ADF-867E-4CA9AB55ABAD}" destId="{6397F86E-21B1-420D-8081-6C5A685BECEA}" srcOrd="1" destOrd="0" presId="urn:microsoft.com/office/officeart/2005/8/layout/orgChart1"/>
    <dgm:cxn modelId="{F9C4FA90-6033-4701-AC1B-648336AA71A6}" type="presParOf" srcId="{50152515-F4FB-4ADF-867E-4CA9AB55ABAD}" destId="{DF90573F-1AA2-4202-9CC2-45301CFDF281}" srcOrd="2" destOrd="0" presId="urn:microsoft.com/office/officeart/2005/8/layout/orgChart1"/>
    <dgm:cxn modelId="{BAE0CD4A-8423-4FE3-AB0F-5CFF334A88D0}" type="presParOf" srcId="{40C837AC-9B84-444E-9238-DC39CBED2418}" destId="{AA6B61D3-F355-4824-9EC6-C858B2CC6F29}" srcOrd="2" destOrd="0" presId="urn:microsoft.com/office/officeart/2005/8/layout/orgChart1"/>
    <dgm:cxn modelId="{F2BBFCE8-ED98-4213-BCAC-B6EA3018E96F}" type="presParOf" srcId="{34EDDCBA-443E-4698-9050-767C9B29D5A5}" destId="{2FB56857-8DC1-4A3C-9F18-C0DC78B696FB}"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C86469-8EA3-4C3D-A29E-124E512251D0}">
      <dsp:nvSpPr>
        <dsp:cNvPr id="0" name=""/>
        <dsp:cNvSpPr/>
      </dsp:nvSpPr>
      <dsp:spPr>
        <a:xfrm>
          <a:off x="3200400" y="1232232"/>
          <a:ext cx="1957255" cy="516861"/>
        </a:xfrm>
        <a:custGeom>
          <a:avLst/>
          <a:gdLst/>
          <a:ahLst/>
          <a:cxnLst/>
          <a:rect l="0" t="0" r="0" b="0"/>
          <a:pathLst>
            <a:path>
              <a:moveTo>
                <a:pt x="0" y="0"/>
              </a:moveTo>
              <a:lnTo>
                <a:pt x="0" y="258430"/>
              </a:lnTo>
              <a:lnTo>
                <a:pt x="1957255" y="258430"/>
              </a:lnTo>
              <a:lnTo>
                <a:pt x="1957255" y="516861"/>
              </a:lnTo>
            </a:path>
          </a:pathLst>
        </a:custGeom>
        <a:noFill/>
        <a:ln w="15875" cap="rnd" cmpd="sng" algn="ctr">
          <a:solidFill>
            <a:schemeClr val="accent6">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49D37E-BEF7-4431-8A0E-7E9ADDBE0994}">
      <dsp:nvSpPr>
        <dsp:cNvPr id="0" name=""/>
        <dsp:cNvSpPr/>
      </dsp:nvSpPr>
      <dsp:spPr>
        <a:xfrm>
          <a:off x="1230622" y="1232232"/>
          <a:ext cx="1969777" cy="518471"/>
        </a:xfrm>
        <a:custGeom>
          <a:avLst/>
          <a:gdLst/>
          <a:ahLst/>
          <a:cxnLst/>
          <a:rect l="0" t="0" r="0" b="0"/>
          <a:pathLst>
            <a:path>
              <a:moveTo>
                <a:pt x="1969777" y="0"/>
              </a:moveTo>
              <a:lnTo>
                <a:pt x="1969777" y="260040"/>
              </a:lnTo>
              <a:lnTo>
                <a:pt x="0" y="260040"/>
              </a:lnTo>
              <a:lnTo>
                <a:pt x="0" y="518471"/>
              </a:lnTo>
            </a:path>
          </a:pathLst>
        </a:custGeom>
        <a:noFill/>
        <a:ln w="15875" cap="rnd" cmpd="sng" algn="ctr">
          <a:solidFill>
            <a:schemeClr val="accent6">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BE80F3-4FB1-4D0B-B20F-F2EDC785F2C6}">
      <dsp:nvSpPr>
        <dsp:cNvPr id="0" name=""/>
        <dsp:cNvSpPr/>
      </dsp:nvSpPr>
      <dsp:spPr>
        <a:xfrm>
          <a:off x="1969777" y="1609"/>
          <a:ext cx="2461245" cy="1230622"/>
        </a:xfrm>
        <a:prstGeom prst="rect">
          <a:avLst/>
        </a:prstGeom>
        <a:solidFill>
          <a:schemeClr val="accent6">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sr-Latn-ME" sz="2000" b="1" kern="1200" cap="none" spc="0" dirty="0" smtClean="0">
              <a:ln w="13462">
                <a:prstDash val="solid"/>
              </a:ln>
              <a:effectLst>
                <a:outerShdw dist="38100" dir="2700000" algn="bl" rotWithShape="0">
                  <a:schemeClr val="accent5"/>
                </a:outerShdw>
              </a:effectLst>
            </a:rPr>
            <a:t>Plan angažovanja raspoloživih agregata</a:t>
          </a:r>
          <a:endParaRPr lang="sr-Latn-ME" sz="2000" b="1" kern="1200" cap="none" spc="0" dirty="0">
            <a:ln w="13462">
              <a:prstDash val="solid"/>
            </a:ln>
            <a:effectLst>
              <a:outerShdw dist="38100" dir="2700000" algn="bl" rotWithShape="0">
                <a:schemeClr val="accent5"/>
              </a:outerShdw>
            </a:effectLst>
          </a:endParaRPr>
        </a:p>
      </dsp:txBody>
      <dsp:txXfrm>
        <a:off x="1969777" y="1609"/>
        <a:ext cx="2461245" cy="1230622"/>
      </dsp:txXfrm>
    </dsp:sp>
    <dsp:sp modelId="{C9DA2260-3488-4FF7-8F25-AF735623062F}">
      <dsp:nvSpPr>
        <dsp:cNvPr id="0" name=""/>
        <dsp:cNvSpPr/>
      </dsp:nvSpPr>
      <dsp:spPr>
        <a:xfrm>
          <a:off x="0" y="1750703"/>
          <a:ext cx="2461245" cy="1230622"/>
        </a:xfrm>
        <a:prstGeom prst="rect">
          <a:avLst/>
        </a:prstGeom>
        <a:solidFill>
          <a:schemeClr val="accent6">
            <a:tint val="99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sr-Latn-ME" sz="1800" b="1" kern="1200" cap="none" spc="0" dirty="0" smtClean="0">
              <a:ln w="13462">
                <a:prstDash val="solid"/>
              </a:ln>
              <a:effectLst>
                <a:outerShdw dist="38100" dir="2700000" algn="bl" rotWithShape="0">
                  <a:schemeClr val="accent5"/>
                </a:outerShdw>
              </a:effectLst>
            </a:rPr>
            <a:t>Izbor agregata</a:t>
          </a:r>
          <a:endParaRPr lang="sr-Latn-ME" sz="1800" b="1" kern="1200" cap="none" spc="0" dirty="0">
            <a:ln w="13462">
              <a:prstDash val="solid"/>
            </a:ln>
            <a:effectLst>
              <a:outerShdw dist="38100" dir="2700000" algn="bl" rotWithShape="0">
                <a:schemeClr val="accent5"/>
              </a:outerShdw>
            </a:effectLst>
          </a:endParaRPr>
        </a:p>
      </dsp:txBody>
      <dsp:txXfrm>
        <a:off x="0" y="1750703"/>
        <a:ext cx="2461245" cy="1230622"/>
      </dsp:txXfrm>
    </dsp:sp>
    <dsp:sp modelId="{95417545-9A44-4C22-966C-92E9D7A534EF}">
      <dsp:nvSpPr>
        <dsp:cNvPr id="0" name=""/>
        <dsp:cNvSpPr/>
      </dsp:nvSpPr>
      <dsp:spPr>
        <a:xfrm>
          <a:off x="3927033" y="1749093"/>
          <a:ext cx="2461245" cy="1230622"/>
        </a:xfrm>
        <a:prstGeom prst="rect">
          <a:avLst/>
        </a:prstGeom>
        <a:solidFill>
          <a:schemeClr val="accent6">
            <a:tint val="99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sr-Latn-ME" sz="2000" b="1" kern="1200" cap="none" spc="0" dirty="0" smtClean="0">
              <a:ln w="13462">
                <a:prstDash val="solid"/>
              </a:ln>
              <a:effectLst>
                <a:outerShdw dist="38100" dir="2700000" algn="bl" rotWithShape="0">
                  <a:schemeClr val="accent5"/>
                </a:outerShdw>
              </a:effectLst>
            </a:rPr>
            <a:t>Ekonomična raspodjela opterećenja na agregate u pogonu</a:t>
          </a:r>
          <a:endParaRPr lang="sr-Latn-ME" sz="2000" b="1" kern="1200" cap="none" spc="0" dirty="0">
            <a:ln w="13462">
              <a:prstDash val="solid"/>
            </a:ln>
            <a:effectLst>
              <a:outerShdw dist="38100" dir="2700000" algn="bl" rotWithShape="0">
                <a:schemeClr val="accent5"/>
              </a:outerShdw>
            </a:effectLst>
          </a:endParaRPr>
        </a:p>
      </dsp:txBody>
      <dsp:txXfrm>
        <a:off x="3927033" y="1749093"/>
        <a:ext cx="2461245" cy="123062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98103CA-C6E5-4465-AB86-408936ECEC30}">
      <dsp:nvSpPr>
        <dsp:cNvPr id="0" name=""/>
        <dsp:cNvSpPr/>
      </dsp:nvSpPr>
      <dsp:spPr>
        <a:xfrm>
          <a:off x="4514771" y="1543031"/>
          <a:ext cx="183079" cy="1700249"/>
        </a:xfrm>
        <a:custGeom>
          <a:avLst/>
          <a:gdLst/>
          <a:ahLst/>
          <a:cxnLst/>
          <a:rect l="0" t="0" r="0" b="0"/>
          <a:pathLst>
            <a:path>
              <a:moveTo>
                <a:pt x="0" y="0"/>
              </a:moveTo>
              <a:lnTo>
                <a:pt x="0" y="1700249"/>
              </a:lnTo>
              <a:lnTo>
                <a:pt x="183079" y="1700249"/>
              </a:lnTo>
            </a:path>
          </a:pathLst>
        </a:custGeom>
        <a:noFill/>
        <a:ln w="15875" cap="rnd"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BB0E8D-F80E-4637-8E7B-67861C86FE78}">
      <dsp:nvSpPr>
        <dsp:cNvPr id="0" name=""/>
        <dsp:cNvSpPr/>
      </dsp:nvSpPr>
      <dsp:spPr>
        <a:xfrm>
          <a:off x="4514771" y="1543031"/>
          <a:ext cx="183079" cy="669554"/>
        </a:xfrm>
        <a:custGeom>
          <a:avLst/>
          <a:gdLst/>
          <a:ahLst/>
          <a:cxnLst/>
          <a:rect l="0" t="0" r="0" b="0"/>
          <a:pathLst>
            <a:path>
              <a:moveTo>
                <a:pt x="0" y="0"/>
              </a:moveTo>
              <a:lnTo>
                <a:pt x="0" y="669554"/>
              </a:lnTo>
              <a:lnTo>
                <a:pt x="183079" y="669554"/>
              </a:lnTo>
            </a:path>
          </a:pathLst>
        </a:custGeom>
        <a:noFill/>
        <a:ln w="15875" cap="rnd"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6AF85C-E2BC-4067-9D89-6B2FC67A8961}">
      <dsp:nvSpPr>
        <dsp:cNvPr id="0" name=""/>
        <dsp:cNvSpPr/>
      </dsp:nvSpPr>
      <dsp:spPr>
        <a:xfrm>
          <a:off x="3698035" y="723767"/>
          <a:ext cx="1539104" cy="229390"/>
        </a:xfrm>
        <a:custGeom>
          <a:avLst/>
          <a:gdLst/>
          <a:ahLst/>
          <a:cxnLst/>
          <a:rect l="0" t="0" r="0" b="0"/>
          <a:pathLst>
            <a:path>
              <a:moveTo>
                <a:pt x="0" y="0"/>
              </a:moveTo>
              <a:lnTo>
                <a:pt x="0" y="105516"/>
              </a:lnTo>
              <a:lnTo>
                <a:pt x="1539104" y="105516"/>
              </a:lnTo>
              <a:lnTo>
                <a:pt x="1539104" y="229390"/>
              </a:lnTo>
            </a:path>
          </a:pathLst>
        </a:custGeom>
        <a:noFill/>
        <a:ln w="15875" cap="rnd"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1E45C0-6FCF-403C-81AF-DBF17049C766}">
      <dsp:nvSpPr>
        <dsp:cNvPr id="0" name=""/>
        <dsp:cNvSpPr/>
      </dsp:nvSpPr>
      <dsp:spPr>
        <a:xfrm>
          <a:off x="1340481" y="1543025"/>
          <a:ext cx="742081" cy="2005125"/>
        </a:xfrm>
        <a:custGeom>
          <a:avLst/>
          <a:gdLst/>
          <a:ahLst/>
          <a:cxnLst/>
          <a:rect l="0" t="0" r="0" b="0"/>
          <a:pathLst>
            <a:path>
              <a:moveTo>
                <a:pt x="0" y="0"/>
              </a:moveTo>
              <a:lnTo>
                <a:pt x="0" y="2005125"/>
              </a:lnTo>
              <a:lnTo>
                <a:pt x="742081" y="2005125"/>
              </a:lnTo>
            </a:path>
          </a:pathLst>
        </a:custGeom>
        <a:noFill/>
        <a:ln w="15875" cap="rnd"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E72503-E9A1-4B6C-AA34-058E1BE52E1B}">
      <dsp:nvSpPr>
        <dsp:cNvPr id="0" name=""/>
        <dsp:cNvSpPr/>
      </dsp:nvSpPr>
      <dsp:spPr>
        <a:xfrm>
          <a:off x="1205002" y="1543025"/>
          <a:ext cx="91440" cy="1214674"/>
        </a:xfrm>
        <a:custGeom>
          <a:avLst/>
          <a:gdLst/>
          <a:ahLst/>
          <a:cxnLst/>
          <a:rect l="0" t="0" r="0" b="0"/>
          <a:pathLst>
            <a:path>
              <a:moveTo>
                <a:pt x="135478" y="0"/>
              </a:moveTo>
              <a:lnTo>
                <a:pt x="135478" y="1214674"/>
              </a:lnTo>
              <a:lnTo>
                <a:pt x="45720" y="1214674"/>
              </a:lnTo>
            </a:path>
          </a:pathLst>
        </a:custGeom>
        <a:noFill/>
        <a:ln w="15875" cap="rnd"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2B6DAE-9104-48AB-B0DE-1C9E0C946CBF}">
      <dsp:nvSpPr>
        <dsp:cNvPr id="0" name=""/>
        <dsp:cNvSpPr/>
      </dsp:nvSpPr>
      <dsp:spPr>
        <a:xfrm>
          <a:off x="1340481" y="1543025"/>
          <a:ext cx="733257" cy="662628"/>
        </a:xfrm>
        <a:custGeom>
          <a:avLst/>
          <a:gdLst/>
          <a:ahLst/>
          <a:cxnLst/>
          <a:rect l="0" t="0" r="0" b="0"/>
          <a:pathLst>
            <a:path>
              <a:moveTo>
                <a:pt x="0" y="0"/>
              </a:moveTo>
              <a:lnTo>
                <a:pt x="0" y="662628"/>
              </a:lnTo>
              <a:lnTo>
                <a:pt x="733257" y="662628"/>
              </a:lnTo>
            </a:path>
          </a:pathLst>
        </a:custGeom>
        <a:noFill/>
        <a:ln w="15875" cap="rnd"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95B5DD-9793-4792-9C37-257E0992FE00}">
      <dsp:nvSpPr>
        <dsp:cNvPr id="0" name=""/>
        <dsp:cNvSpPr/>
      </dsp:nvSpPr>
      <dsp:spPr>
        <a:xfrm>
          <a:off x="1943119" y="723767"/>
          <a:ext cx="1754916" cy="229384"/>
        </a:xfrm>
        <a:custGeom>
          <a:avLst/>
          <a:gdLst/>
          <a:ahLst/>
          <a:cxnLst/>
          <a:rect l="0" t="0" r="0" b="0"/>
          <a:pathLst>
            <a:path>
              <a:moveTo>
                <a:pt x="1754916" y="0"/>
              </a:moveTo>
              <a:lnTo>
                <a:pt x="1754916" y="105510"/>
              </a:lnTo>
              <a:lnTo>
                <a:pt x="0" y="105510"/>
              </a:lnTo>
              <a:lnTo>
                <a:pt x="0" y="229384"/>
              </a:lnTo>
            </a:path>
          </a:pathLst>
        </a:custGeom>
        <a:noFill/>
        <a:ln w="15875" cap="rnd"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E83A88-50B0-4954-916C-900F0A65ED89}">
      <dsp:nvSpPr>
        <dsp:cNvPr id="0" name=""/>
        <dsp:cNvSpPr/>
      </dsp:nvSpPr>
      <dsp:spPr>
        <a:xfrm>
          <a:off x="2508661" y="1991"/>
          <a:ext cx="2378748" cy="721775"/>
        </a:xfrm>
        <a:prstGeom prst="rect">
          <a:avLst/>
        </a:prstGeom>
        <a:solidFill>
          <a:schemeClr val="accent6">
            <a:shade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sr-Latn-ME" sz="1500" b="1" kern="1200" dirty="0" smtClean="0">
              <a:effectLst>
                <a:outerShdw blurRad="38100" dist="38100" dir="2700000" algn="tl">
                  <a:srgbClr val="000000">
                    <a:alpha val="43137"/>
                  </a:srgbClr>
                </a:outerShdw>
              </a:effectLst>
            </a:rPr>
            <a:t>Modeli za prognozu izlazne snage VE</a:t>
          </a:r>
          <a:endParaRPr lang="en-US" sz="1500" b="1" kern="1200" dirty="0">
            <a:effectLst>
              <a:outerShdw blurRad="38100" dist="38100" dir="2700000" algn="tl">
                <a:srgbClr val="000000">
                  <a:alpha val="43137"/>
                </a:srgbClr>
              </a:outerShdw>
            </a:effectLst>
          </a:endParaRPr>
        </a:p>
      </dsp:txBody>
      <dsp:txXfrm>
        <a:off x="2508661" y="1991"/>
        <a:ext cx="2378748" cy="721775"/>
      </dsp:txXfrm>
    </dsp:sp>
    <dsp:sp modelId="{8451EA90-EDDB-478A-BC96-6A16696DD5DF}">
      <dsp:nvSpPr>
        <dsp:cNvPr id="0" name=""/>
        <dsp:cNvSpPr/>
      </dsp:nvSpPr>
      <dsp:spPr>
        <a:xfrm>
          <a:off x="1189821" y="953151"/>
          <a:ext cx="1506596" cy="589873"/>
        </a:xfrm>
        <a:prstGeom prst="rect">
          <a:avLst/>
        </a:prstGeom>
        <a:solidFill>
          <a:schemeClr val="accent6">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sr-Latn-ME" sz="1500" b="1" kern="1200" dirty="0" smtClean="0">
              <a:effectLst>
                <a:outerShdw blurRad="38100" dist="38100" dir="2700000" algn="tl">
                  <a:srgbClr val="000000">
                    <a:alpha val="43137"/>
                  </a:srgbClr>
                </a:outerShdw>
              </a:effectLst>
            </a:rPr>
            <a:t>Statistički modeli</a:t>
          </a:r>
          <a:endParaRPr lang="en-US" sz="1500" b="1" kern="1200" dirty="0">
            <a:effectLst>
              <a:outerShdw blurRad="38100" dist="38100" dir="2700000" algn="tl">
                <a:srgbClr val="000000">
                  <a:alpha val="43137"/>
                </a:srgbClr>
              </a:outerShdw>
            </a:effectLst>
          </a:endParaRPr>
        </a:p>
      </dsp:txBody>
      <dsp:txXfrm>
        <a:off x="1189821" y="953151"/>
        <a:ext cx="1506596" cy="589873"/>
      </dsp:txXfrm>
    </dsp:sp>
    <dsp:sp modelId="{9EF917E2-1F9B-4573-9137-92CB7366FFD1}">
      <dsp:nvSpPr>
        <dsp:cNvPr id="0" name=""/>
        <dsp:cNvSpPr/>
      </dsp:nvSpPr>
      <dsp:spPr>
        <a:xfrm>
          <a:off x="2073738" y="1817965"/>
          <a:ext cx="1179747" cy="775377"/>
        </a:xfrm>
        <a:prstGeom prst="rect">
          <a:avLst/>
        </a:prstGeom>
        <a:solidFill>
          <a:schemeClr val="accent6">
            <a:tint val="99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sr-Latn-ME" sz="1500" b="1" kern="1200" dirty="0" smtClean="0">
              <a:effectLst>
                <a:outerShdw blurRad="38100" dist="38100" dir="2700000" algn="tl">
                  <a:srgbClr val="000000">
                    <a:alpha val="43137"/>
                  </a:srgbClr>
                </a:outerShdw>
              </a:effectLst>
            </a:rPr>
            <a:t>Metoda neuronskih mreža(ANN</a:t>
          </a:r>
          <a:r>
            <a:rPr lang="sr-Latn-ME" sz="1500" b="1" kern="1200" dirty="0" smtClean="0"/>
            <a:t>)</a:t>
          </a:r>
          <a:endParaRPr lang="en-US" sz="1500" b="1" kern="1200" dirty="0"/>
        </a:p>
      </dsp:txBody>
      <dsp:txXfrm>
        <a:off x="2073738" y="1817965"/>
        <a:ext cx="1179747" cy="775377"/>
      </dsp:txXfrm>
    </dsp:sp>
    <dsp:sp modelId="{BD6AF223-5EE9-41C2-9DC6-FF7D1900C1A1}">
      <dsp:nvSpPr>
        <dsp:cNvPr id="0" name=""/>
        <dsp:cNvSpPr/>
      </dsp:nvSpPr>
      <dsp:spPr>
        <a:xfrm>
          <a:off x="70975" y="2276492"/>
          <a:ext cx="1179747" cy="962414"/>
        </a:xfrm>
        <a:prstGeom prst="rect">
          <a:avLst/>
        </a:prstGeom>
        <a:solidFill>
          <a:schemeClr val="accent6">
            <a:tint val="99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sr-Latn-ME" sz="1500" b="1" kern="1200" dirty="0" smtClean="0">
              <a:effectLst>
                <a:outerShdw blurRad="38100" dist="38100" dir="2700000" algn="tl">
                  <a:srgbClr val="000000">
                    <a:alpha val="43137"/>
                  </a:srgbClr>
                </a:outerShdw>
              </a:effectLst>
            </a:rPr>
            <a:t>Metode za prognozu snage vjetra(WPPT)</a:t>
          </a:r>
          <a:endParaRPr lang="en-US" sz="1500" b="1" kern="1200" dirty="0">
            <a:effectLst>
              <a:outerShdw blurRad="38100" dist="38100" dir="2700000" algn="tl">
                <a:srgbClr val="000000">
                  <a:alpha val="43137"/>
                </a:srgbClr>
              </a:outerShdw>
            </a:effectLst>
          </a:endParaRPr>
        </a:p>
      </dsp:txBody>
      <dsp:txXfrm>
        <a:off x="70975" y="2276492"/>
        <a:ext cx="1179747" cy="962414"/>
      </dsp:txXfrm>
    </dsp:sp>
    <dsp:sp modelId="{F52BCD0E-13FB-4BDD-8C1F-52E1C2B3973C}">
      <dsp:nvSpPr>
        <dsp:cNvPr id="0" name=""/>
        <dsp:cNvSpPr/>
      </dsp:nvSpPr>
      <dsp:spPr>
        <a:xfrm>
          <a:off x="2082563" y="3141483"/>
          <a:ext cx="1437734" cy="813335"/>
        </a:xfrm>
        <a:prstGeom prst="rect">
          <a:avLst/>
        </a:prstGeom>
        <a:solidFill>
          <a:schemeClr val="accent6">
            <a:tint val="99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sr-Latn-ME" sz="1500" kern="1200" dirty="0" smtClean="0"/>
            <a:t>‘</a:t>
          </a:r>
          <a:r>
            <a:rPr lang="sr-Latn-ME" sz="1500" b="1" kern="1200" dirty="0" smtClean="0">
              <a:effectLst>
                <a:outerShdw blurRad="38100" dist="38100" dir="2700000" algn="tl">
                  <a:srgbClr val="000000">
                    <a:alpha val="43137"/>
                  </a:srgbClr>
                </a:outerShdw>
              </a:effectLst>
            </a:rPr>
            <a:t>Rasplinuta logika’(Fuzzy logic)</a:t>
          </a:r>
          <a:endParaRPr lang="en-US" sz="1500" b="1" kern="1200" dirty="0">
            <a:effectLst>
              <a:outerShdw blurRad="38100" dist="38100" dir="2700000" algn="tl">
                <a:srgbClr val="000000">
                  <a:alpha val="43137"/>
                </a:srgbClr>
              </a:outerShdw>
            </a:effectLst>
          </a:endParaRPr>
        </a:p>
      </dsp:txBody>
      <dsp:txXfrm>
        <a:off x="2082563" y="3141483"/>
        <a:ext cx="1437734" cy="813335"/>
      </dsp:txXfrm>
    </dsp:sp>
    <dsp:sp modelId="{1EC23CE1-1796-43FA-862F-F14C7DC99E8A}">
      <dsp:nvSpPr>
        <dsp:cNvPr id="0" name=""/>
        <dsp:cNvSpPr/>
      </dsp:nvSpPr>
      <dsp:spPr>
        <a:xfrm>
          <a:off x="4334179" y="953157"/>
          <a:ext cx="1805922" cy="589873"/>
        </a:xfrm>
        <a:prstGeom prst="rect">
          <a:avLst/>
        </a:prstGeom>
        <a:solidFill>
          <a:schemeClr val="accent6">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sr-Latn-ME" sz="1500" b="1" kern="1200" dirty="0" smtClean="0">
              <a:effectLst>
                <a:outerShdw blurRad="38100" dist="38100" dir="2700000" algn="tl">
                  <a:srgbClr val="000000">
                    <a:alpha val="43137"/>
                  </a:srgbClr>
                </a:outerShdw>
              </a:effectLst>
            </a:rPr>
            <a:t>Fizički modeli</a:t>
          </a:r>
          <a:endParaRPr lang="en-US" sz="1500" b="1" kern="1200" dirty="0">
            <a:effectLst>
              <a:outerShdw blurRad="38100" dist="38100" dir="2700000" algn="tl">
                <a:srgbClr val="000000">
                  <a:alpha val="43137"/>
                </a:srgbClr>
              </a:outerShdw>
            </a:effectLst>
          </a:endParaRPr>
        </a:p>
      </dsp:txBody>
      <dsp:txXfrm>
        <a:off x="4334179" y="953157"/>
        <a:ext cx="1805922" cy="589873"/>
      </dsp:txXfrm>
    </dsp:sp>
    <dsp:sp modelId="{C00F20F9-0C0C-4D65-83DB-CBC7064EE1AE}">
      <dsp:nvSpPr>
        <dsp:cNvPr id="0" name=""/>
        <dsp:cNvSpPr/>
      </dsp:nvSpPr>
      <dsp:spPr>
        <a:xfrm>
          <a:off x="4697851" y="1817965"/>
          <a:ext cx="1406919" cy="789239"/>
        </a:xfrm>
        <a:prstGeom prst="rect">
          <a:avLst/>
        </a:prstGeom>
        <a:solidFill>
          <a:schemeClr val="accent6">
            <a:tint val="99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sr-Latn-ME" sz="1500" b="1" kern="1200" dirty="0" smtClean="0">
              <a:effectLst>
                <a:outerShdw blurRad="38100" dist="38100" dir="2700000" algn="tl">
                  <a:srgbClr val="000000">
                    <a:alpha val="43137"/>
                  </a:srgbClr>
                </a:outerShdw>
              </a:effectLst>
            </a:rPr>
            <a:t>Numeričke simulacije</a:t>
          </a:r>
          <a:endParaRPr lang="en-US" sz="1500" b="1" kern="1200" dirty="0">
            <a:effectLst>
              <a:outerShdw blurRad="38100" dist="38100" dir="2700000" algn="tl">
                <a:srgbClr val="000000">
                  <a:alpha val="43137"/>
                </a:srgbClr>
              </a:outerShdw>
            </a:effectLst>
          </a:endParaRPr>
        </a:p>
      </dsp:txBody>
      <dsp:txXfrm>
        <a:off x="4697851" y="1817965"/>
        <a:ext cx="1406919" cy="789239"/>
      </dsp:txXfrm>
    </dsp:sp>
    <dsp:sp modelId="{E2FD0179-189F-4B0D-88B8-919FE70A4C75}">
      <dsp:nvSpPr>
        <dsp:cNvPr id="0" name=""/>
        <dsp:cNvSpPr/>
      </dsp:nvSpPr>
      <dsp:spPr>
        <a:xfrm>
          <a:off x="4697851" y="2854952"/>
          <a:ext cx="1380682" cy="776657"/>
        </a:xfrm>
        <a:prstGeom prst="rect">
          <a:avLst/>
        </a:prstGeom>
        <a:solidFill>
          <a:schemeClr val="accent6">
            <a:tint val="99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sr-Latn-ME" sz="1500" b="1" kern="1200" dirty="0" smtClean="0">
              <a:effectLst>
                <a:outerShdw blurRad="38100" dist="38100" dir="2700000" algn="tl">
                  <a:srgbClr val="000000">
                    <a:alpha val="43137"/>
                  </a:srgbClr>
                </a:outerShdw>
              </a:effectLst>
            </a:rPr>
            <a:t>Dijagnostički modeli</a:t>
          </a:r>
          <a:endParaRPr lang="en-US" sz="1500" b="1" kern="1200" dirty="0">
            <a:effectLst>
              <a:outerShdw blurRad="38100" dist="38100" dir="2700000" algn="tl">
                <a:srgbClr val="000000">
                  <a:alpha val="43137"/>
                </a:srgbClr>
              </a:outerShdw>
            </a:effectLst>
          </a:endParaRPr>
        </a:p>
      </dsp:txBody>
      <dsp:txXfrm>
        <a:off x="4697851" y="2854952"/>
        <a:ext cx="1380682" cy="77665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269586-D38E-4CB9-8C7A-70C3E2C6017E}" type="datetimeFigureOut">
              <a:rPr lang="en-US" smtClean="0"/>
              <a:t>5/9/2015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27791E-EEF9-478D-BD55-1C28CD71EFF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27791E-EEF9-478D-BD55-1C28CD71EFF5}"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ME" dirty="0" smtClean="0"/>
              <a:t>Ekonomski</a:t>
            </a:r>
            <a:r>
              <a:rPr lang="sr-Latn-ME" baseline="0" dirty="0" smtClean="0"/>
              <a:t> optimalno upravljanje EES i planiranje proizvodnje EE ima veliki znacaj za sigurno snabdijevanje potrosaca kvalitetnom EE. Pod pojmom optimizacija pogona podrazumijeva se izbor najpovoljnijeg rjesenja pri angazovanju proizvodnih kapaciteta. Svaki EES suocen je sa vremenski promjenljivim opterećenjima. Da bi se potrebe potrošača zadovoljile, u snazi i EE, angazuju se raspoloživi izvori ili u slučaju deficita uvozom iz susjednih sistema. Za pokrivanje osnovnog i varijabilnog opterećenja potrebno je u periodu pripreme pogona  napraviti plan angazovanja raspolozivih agregata. Problem  angazovanja agregata sastoji se iz dva pot problema:</a:t>
            </a:r>
          </a:p>
          <a:p>
            <a:r>
              <a:rPr lang="sr-Latn-ME" baseline="0" dirty="0" smtClean="0"/>
              <a:t>Pod prvim potproblemom podrazumijeva se</a:t>
            </a:r>
            <a:endParaRPr lang="en-US" dirty="0"/>
          </a:p>
        </p:txBody>
      </p:sp>
      <p:sp>
        <p:nvSpPr>
          <p:cNvPr id="4" name="Slide Number Placeholder 3"/>
          <p:cNvSpPr>
            <a:spLocks noGrp="1"/>
          </p:cNvSpPr>
          <p:nvPr>
            <p:ph type="sldNum" sz="quarter" idx="10"/>
          </p:nvPr>
        </p:nvSpPr>
        <p:spPr/>
        <p:txBody>
          <a:bodyPr/>
          <a:lstStyle/>
          <a:p>
            <a:fld id="{2827791E-EEF9-478D-BD55-1C28CD71EFF5}"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27791E-EEF9-478D-BD55-1C28CD71EFF5}"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56DA9E98-27D1-40CA-8507-33D87D5DE52C}" type="slidenum">
              <a:rPr lang="sr-Latn-ME" smtClean="0"/>
              <a:pPr/>
              <a:t>‹#›</a:t>
            </a:fld>
            <a:endParaRPr lang="sr-Latn-ME"/>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880486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4" name="Footer Placeholder 3"/>
          <p:cNvSpPr>
            <a:spLocks noGrp="1"/>
          </p:cNvSpPr>
          <p:nvPr>
            <p:ph type="ftr" sz="quarter" idx="11"/>
          </p:nvPr>
        </p:nvSpPr>
        <p:spPr/>
        <p:txBody>
          <a:bodyPr/>
          <a:lstStyle/>
          <a:p>
            <a:endParaRPr lang="sr-Latn-ME"/>
          </a:p>
        </p:txBody>
      </p:sp>
      <p:sp>
        <p:nvSpPr>
          <p:cNvPr id="5" name="Slide Number Placeholder 4"/>
          <p:cNvSpPr>
            <a:spLocks noGrp="1"/>
          </p:cNvSpPr>
          <p:nvPr>
            <p:ph type="sldNum" sz="quarter" idx="12"/>
          </p:nvPr>
        </p:nvSpPr>
        <p:spPr/>
        <p:txBody>
          <a:bodyPr/>
          <a:lstStyle/>
          <a:p>
            <a:fld id="{56DA9E98-27D1-40CA-8507-33D87D5DE52C}" type="slidenum">
              <a:rPr lang="sr-Latn-ME" smtClean="0"/>
              <a:pPr/>
              <a:t>‹#›</a:t>
            </a:fld>
            <a:endParaRPr lang="sr-Latn-ME"/>
          </a:p>
        </p:txBody>
      </p:sp>
    </p:spTree>
    <p:extLst>
      <p:ext uri="{BB962C8B-B14F-4D97-AF65-F5344CB8AC3E}">
        <p14:creationId xmlns="" xmlns:p14="http://schemas.microsoft.com/office/powerpoint/2010/main" val="3093224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56DA9E98-27D1-40CA-8507-33D87D5DE52C}" type="slidenum">
              <a:rPr lang="sr-Latn-ME" smtClean="0"/>
              <a:pPr/>
              <a:t>‹#›</a:t>
            </a:fld>
            <a:endParaRPr lang="sr-Latn-ME"/>
          </a:p>
        </p:txBody>
      </p:sp>
    </p:spTree>
    <p:extLst>
      <p:ext uri="{BB962C8B-B14F-4D97-AF65-F5344CB8AC3E}">
        <p14:creationId xmlns="" xmlns:p14="http://schemas.microsoft.com/office/powerpoint/2010/main" val="3032968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56DA9E98-27D1-40CA-8507-33D87D5DE52C}" type="slidenum">
              <a:rPr lang="sr-Latn-ME" smtClean="0"/>
              <a:pPr/>
              <a:t>‹#›</a:t>
            </a:fld>
            <a:endParaRPr lang="sr-Latn-ME"/>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 xmlns:p14="http://schemas.microsoft.com/office/powerpoint/2010/main" val="444117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56DA9E98-27D1-40CA-8507-33D87D5DE52C}" type="slidenum">
              <a:rPr lang="sr-Latn-ME" smtClean="0"/>
              <a:pPr/>
              <a:t>‹#›</a:t>
            </a:fld>
            <a:endParaRPr lang="sr-Latn-ME"/>
          </a:p>
        </p:txBody>
      </p:sp>
    </p:spTree>
    <p:extLst>
      <p:ext uri="{BB962C8B-B14F-4D97-AF65-F5344CB8AC3E}">
        <p14:creationId xmlns="" xmlns:p14="http://schemas.microsoft.com/office/powerpoint/2010/main" val="1514188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56DA9E98-27D1-40CA-8507-33D87D5DE52C}" type="slidenum">
              <a:rPr lang="sr-Latn-ME" smtClean="0"/>
              <a:pPr/>
              <a:t>‹#›</a:t>
            </a:fld>
            <a:endParaRPr lang="sr-Latn-ME"/>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 xmlns:p14="http://schemas.microsoft.com/office/powerpoint/2010/main" val="1040832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56DA9E98-27D1-40CA-8507-33D87D5DE52C}" type="slidenum">
              <a:rPr lang="sr-Latn-ME" smtClean="0"/>
              <a:pPr/>
              <a:t>‹#›</a:t>
            </a:fld>
            <a:endParaRPr lang="sr-Latn-ME"/>
          </a:p>
        </p:txBody>
      </p:sp>
    </p:spTree>
    <p:extLst>
      <p:ext uri="{BB962C8B-B14F-4D97-AF65-F5344CB8AC3E}">
        <p14:creationId xmlns="" xmlns:p14="http://schemas.microsoft.com/office/powerpoint/2010/main" val="4096002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56DA9E98-27D1-40CA-8507-33D87D5DE52C}" type="slidenum">
              <a:rPr lang="sr-Latn-ME" smtClean="0"/>
              <a:pPr/>
              <a:t>‹#›</a:t>
            </a:fld>
            <a:endParaRPr lang="sr-Latn-ME"/>
          </a:p>
        </p:txBody>
      </p:sp>
    </p:spTree>
    <p:extLst>
      <p:ext uri="{BB962C8B-B14F-4D97-AF65-F5344CB8AC3E}">
        <p14:creationId xmlns="" xmlns:p14="http://schemas.microsoft.com/office/powerpoint/2010/main" val="34124884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56DA9E98-27D1-40CA-8507-33D87D5DE52C}" type="slidenum">
              <a:rPr lang="sr-Latn-ME" smtClean="0"/>
              <a:pPr/>
              <a:t>‹#›</a:t>
            </a:fld>
            <a:endParaRPr lang="sr-Latn-ME"/>
          </a:p>
        </p:txBody>
      </p:sp>
    </p:spTree>
    <p:extLst>
      <p:ext uri="{BB962C8B-B14F-4D97-AF65-F5344CB8AC3E}">
        <p14:creationId xmlns="" xmlns:p14="http://schemas.microsoft.com/office/powerpoint/2010/main" val="283720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56DA9E98-27D1-40CA-8507-33D87D5DE52C}" type="slidenum">
              <a:rPr lang="sr-Latn-ME" smtClean="0"/>
              <a:pPr/>
              <a:t>‹#›</a:t>
            </a:fld>
            <a:endParaRPr lang="sr-Latn-ME"/>
          </a:p>
        </p:txBody>
      </p:sp>
    </p:spTree>
    <p:extLst>
      <p:ext uri="{BB962C8B-B14F-4D97-AF65-F5344CB8AC3E}">
        <p14:creationId xmlns="" xmlns:p14="http://schemas.microsoft.com/office/powerpoint/2010/main" val="2903918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56DA9E98-27D1-40CA-8507-33D87D5DE52C}" type="slidenum">
              <a:rPr lang="sr-Latn-ME" smtClean="0"/>
              <a:pPr/>
              <a:t>‹#›</a:t>
            </a:fld>
            <a:endParaRPr lang="sr-Latn-ME"/>
          </a:p>
        </p:txBody>
      </p:sp>
    </p:spTree>
    <p:extLst>
      <p:ext uri="{BB962C8B-B14F-4D97-AF65-F5344CB8AC3E}">
        <p14:creationId xmlns="" xmlns:p14="http://schemas.microsoft.com/office/powerpoint/2010/main" val="97706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56DA9E98-27D1-40CA-8507-33D87D5DE52C}" type="slidenum">
              <a:rPr lang="sr-Latn-ME" smtClean="0"/>
              <a:pPr/>
              <a:t>‹#›</a:t>
            </a:fld>
            <a:endParaRPr lang="sr-Latn-ME"/>
          </a:p>
        </p:txBody>
      </p:sp>
    </p:spTree>
    <p:extLst>
      <p:ext uri="{BB962C8B-B14F-4D97-AF65-F5344CB8AC3E}">
        <p14:creationId xmlns="" xmlns:p14="http://schemas.microsoft.com/office/powerpoint/2010/main" val="3899584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8" name="Footer Placeholder 7"/>
          <p:cNvSpPr>
            <a:spLocks noGrp="1"/>
          </p:cNvSpPr>
          <p:nvPr>
            <p:ph type="ftr" sz="quarter" idx="11"/>
          </p:nvPr>
        </p:nvSpPr>
        <p:spPr/>
        <p:txBody>
          <a:bodyPr/>
          <a:lstStyle/>
          <a:p>
            <a:endParaRPr lang="sr-Latn-ME"/>
          </a:p>
        </p:txBody>
      </p:sp>
      <p:sp>
        <p:nvSpPr>
          <p:cNvPr id="9" name="Slide Number Placeholder 8"/>
          <p:cNvSpPr>
            <a:spLocks noGrp="1"/>
          </p:cNvSpPr>
          <p:nvPr>
            <p:ph type="sldNum" sz="quarter" idx="12"/>
          </p:nvPr>
        </p:nvSpPr>
        <p:spPr/>
        <p:txBody>
          <a:bodyPr/>
          <a:lstStyle/>
          <a:p>
            <a:fld id="{56DA9E98-27D1-40CA-8507-33D87D5DE52C}" type="slidenum">
              <a:rPr lang="sr-Latn-ME" smtClean="0"/>
              <a:pPr/>
              <a:t>‹#›</a:t>
            </a:fld>
            <a:endParaRPr lang="sr-Latn-ME"/>
          </a:p>
        </p:txBody>
      </p:sp>
    </p:spTree>
    <p:extLst>
      <p:ext uri="{BB962C8B-B14F-4D97-AF65-F5344CB8AC3E}">
        <p14:creationId xmlns="" xmlns:p14="http://schemas.microsoft.com/office/powerpoint/2010/main" val="3735990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4" name="Footer Placeholder 3"/>
          <p:cNvSpPr>
            <a:spLocks noGrp="1"/>
          </p:cNvSpPr>
          <p:nvPr>
            <p:ph type="ftr" sz="quarter" idx="11"/>
          </p:nvPr>
        </p:nvSpPr>
        <p:spPr/>
        <p:txBody>
          <a:bodyPr/>
          <a:lstStyle/>
          <a:p>
            <a:endParaRPr lang="sr-Latn-ME"/>
          </a:p>
        </p:txBody>
      </p:sp>
      <p:sp>
        <p:nvSpPr>
          <p:cNvPr id="5" name="Slide Number Placeholder 4"/>
          <p:cNvSpPr>
            <a:spLocks noGrp="1"/>
          </p:cNvSpPr>
          <p:nvPr>
            <p:ph type="sldNum" sz="quarter" idx="12"/>
          </p:nvPr>
        </p:nvSpPr>
        <p:spPr/>
        <p:txBody>
          <a:bodyPr/>
          <a:lstStyle/>
          <a:p>
            <a:fld id="{56DA9E98-27D1-40CA-8507-33D87D5DE52C}" type="slidenum">
              <a:rPr lang="sr-Latn-ME" smtClean="0"/>
              <a:pPr/>
              <a:t>‹#›</a:t>
            </a:fld>
            <a:endParaRPr lang="sr-Latn-ME"/>
          </a:p>
        </p:txBody>
      </p:sp>
    </p:spTree>
    <p:extLst>
      <p:ext uri="{BB962C8B-B14F-4D97-AF65-F5344CB8AC3E}">
        <p14:creationId xmlns="" xmlns:p14="http://schemas.microsoft.com/office/powerpoint/2010/main" val="489737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3" name="Footer Placeholder 2"/>
          <p:cNvSpPr>
            <a:spLocks noGrp="1"/>
          </p:cNvSpPr>
          <p:nvPr>
            <p:ph type="ftr" sz="quarter" idx="11"/>
          </p:nvPr>
        </p:nvSpPr>
        <p:spPr/>
        <p:txBody>
          <a:bodyPr/>
          <a:lstStyle/>
          <a:p>
            <a:endParaRPr lang="sr-Latn-ME"/>
          </a:p>
        </p:txBody>
      </p:sp>
      <p:sp>
        <p:nvSpPr>
          <p:cNvPr id="4" name="Slide Number Placeholder 3"/>
          <p:cNvSpPr>
            <a:spLocks noGrp="1"/>
          </p:cNvSpPr>
          <p:nvPr>
            <p:ph type="sldNum" sz="quarter" idx="12"/>
          </p:nvPr>
        </p:nvSpPr>
        <p:spPr/>
        <p:txBody>
          <a:bodyPr/>
          <a:lstStyle/>
          <a:p>
            <a:fld id="{56DA9E98-27D1-40CA-8507-33D87D5DE52C}" type="slidenum">
              <a:rPr lang="sr-Latn-ME" smtClean="0"/>
              <a:pPr/>
              <a:t>‹#›</a:t>
            </a:fld>
            <a:endParaRPr lang="sr-Latn-ME"/>
          </a:p>
        </p:txBody>
      </p:sp>
    </p:spTree>
    <p:extLst>
      <p:ext uri="{BB962C8B-B14F-4D97-AF65-F5344CB8AC3E}">
        <p14:creationId xmlns="" xmlns:p14="http://schemas.microsoft.com/office/powerpoint/2010/main" val="393070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56DA9E98-27D1-40CA-8507-33D87D5DE52C}" type="slidenum">
              <a:rPr lang="sr-Latn-ME" smtClean="0"/>
              <a:pPr/>
              <a:t>‹#›</a:t>
            </a:fld>
            <a:endParaRPr lang="sr-Latn-ME"/>
          </a:p>
        </p:txBody>
      </p:sp>
    </p:spTree>
    <p:extLst>
      <p:ext uri="{BB962C8B-B14F-4D97-AF65-F5344CB8AC3E}">
        <p14:creationId xmlns="" xmlns:p14="http://schemas.microsoft.com/office/powerpoint/2010/main" val="952803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CFA99-86AD-41B9-B539-DF28C5847343}" type="datetimeFigureOut">
              <a:rPr lang="sr-Latn-ME" smtClean="0"/>
              <a:pPr/>
              <a:t>9.5.2015</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56DA9E98-27D1-40CA-8507-33D87D5DE52C}" type="slidenum">
              <a:rPr lang="sr-Latn-ME" smtClean="0"/>
              <a:pPr/>
              <a:t>‹#›</a:t>
            </a:fld>
            <a:endParaRPr lang="sr-Latn-ME"/>
          </a:p>
        </p:txBody>
      </p:sp>
    </p:spTree>
    <p:extLst>
      <p:ext uri="{BB962C8B-B14F-4D97-AF65-F5344CB8AC3E}">
        <p14:creationId xmlns="" xmlns:p14="http://schemas.microsoft.com/office/powerpoint/2010/main" val="3606441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13000">
              <a:schemeClr val="accent6">
                <a:lumMod val="95000"/>
                <a:lumOff val="5000"/>
              </a:schemeClr>
            </a:gs>
            <a:gs pos="80000">
              <a:schemeClr val="accent6">
                <a:lumMod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2ACFA99-86AD-41B9-B539-DF28C5847343}" type="datetimeFigureOut">
              <a:rPr lang="sr-Latn-ME" smtClean="0"/>
              <a:pPr/>
              <a:t>9.5.2015</a:t>
            </a:fld>
            <a:endParaRPr lang="sr-Latn-ME"/>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sr-Latn-ME"/>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6DA9E98-27D1-40CA-8507-33D87D5DE52C}" type="slidenum">
              <a:rPr lang="sr-Latn-ME" smtClean="0"/>
              <a:pPr/>
              <a:t>‹#›</a:t>
            </a:fld>
            <a:endParaRPr lang="sr-Latn-ME"/>
          </a:p>
        </p:txBody>
      </p:sp>
    </p:spTree>
    <p:extLst>
      <p:ext uri="{BB962C8B-B14F-4D97-AF65-F5344CB8AC3E}">
        <p14:creationId xmlns="" xmlns:p14="http://schemas.microsoft.com/office/powerpoint/2010/main" val="3930441905"/>
      </p:ext>
    </p:extLst>
  </p:cSld>
  <p:clrMap bg1="dk1" tx1="lt1" bg2="dk2" tx2="lt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 id="2147483846" r:id="rId14"/>
    <p:sldLayoutId id="2147483847" r:id="rId15"/>
    <p:sldLayoutId id="2147483848" r:id="rId16"/>
    <p:sldLayoutId id="214748384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6">
                <a:lumMod val="60000"/>
                <a:lumOff val="40000"/>
              </a:schemeClr>
            </a:gs>
            <a:gs pos="13000">
              <a:schemeClr val="accent6">
                <a:lumMod val="95000"/>
                <a:lumOff val="5000"/>
              </a:schemeClr>
            </a:gs>
            <a:gs pos="80000">
              <a:schemeClr val="accent6">
                <a:lumMod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770187" y="2305050"/>
            <a:ext cx="6153150" cy="3057524"/>
          </a:xfrm>
          <a:prstGeom prst="rect">
            <a:avLst/>
          </a:prstGeom>
          <a:effectLst>
            <a:softEdge rad="635000"/>
          </a:effectLst>
        </p:spPr>
      </p:pic>
      <p:sp>
        <p:nvSpPr>
          <p:cNvPr id="2" name="Title 1"/>
          <p:cNvSpPr>
            <a:spLocks noGrp="1"/>
          </p:cNvSpPr>
          <p:nvPr>
            <p:ph type="ctrTitle"/>
          </p:nvPr>
        </p:nvSpPr>
        <p:spPr>
          <a:xfrm>
            <a:off x="1893887" y="523874"/>
            <a:ext cx="8001000" cy="2971801"/>
          </a:xfrm>
        </p:spPr>
        <p:txBody>
          <a:bodyPr>
            <a:normAutofit fontScale="90000"/>
          </a:bodyPr>
          <a:lstStyle/>
          <a:p>
            <a:pPr algn="ctr"/>
            <a:r>
              <a:rPr lang="en-US" dirty="0" smtClean="0"/>
              <a:t>OPTIMIZACIJA POGONA ELEKTROENERGETSKOG SISTEMA SA VJETROELEKTRANAMA</a:t>
            </a:r>
            <a:endParaRPr lang="sr-Latn-ME" dirty="0"/>
          </a:p>
        </p:txBody>
      </p:sp>
      <p:sp>
        <p:nvSpPr>
          <p:cNvPr id="3" name="Subtitle 2"/>
          <p:cNvSpPr>
            <a:spLocks noGrp="1"/>
          </p:cNvSpPr>
          <p:nvPr>
            <p:ph type="subTitle" idx="1"/>
          </p:nvPr>
        </p:nvSpPr>
        <p:spPr>
          <a:xfrm>
            <a:off x="8677274" y="5886450"/>
            <a:ext cx="3514725" cy="971550"/>
          </a:xfrm>
        </p:spPr>
        <p:txBody>
          <a:bodyPr/>
          <a:lstStyle/>
          <a:p>
            <a:r>
              <a:rPr lang="en-US" b="1" dirty="0" smtClean="0"/>
              <a:t>Spec. </a:t>
            </a:r>
            <a:r>
              <a:rPr lang="en-US" b="1" dirty="0" err="1" smtClean="0"/>
              <a:t>Sci</a:t>
            </a:r>
            <a:r>
              <a:rPr lang="en-US" b="1" dirty="0" smtClean="0"/>
              <a:t> Biljana </a:t>
            </a:r>
            <a:r>
              <a:rPr lang="en-US" b="1" dirty="0" err="1" smtClean="0"/>
              <a:t>Ivanovi</a:t>
            </a:r>
            <a:r>
              <a:rPr lang="sr-Latn-ME" b="1" dirty="0" smtClean="0"/>
              <a:t>ć</a:t>
            </a:r>
            <a:endParaRPr lang="sr-Latn-ME" b="1" dirty="0"/>
          </a:p>
        </p:txBody>
      </p:sp>
      <p:pic>
        <p:nvPicPr>
          <p:cNvPr id="5" name="Picture 4"/>
          <p:cNvPicPr>
            <a:picLocks noChangeAspect="1"/>
          </p:cNvPicPr>
          <p:nvPr/>
        </p:nvPicPr>
        <p:blipFill>
          <a:blip r:embed="rId4" cstate="print"/>
          <a:stretch>
            <a:fillRect/>
          </a:stretch>
        </p:blipFill>
        <p:spPr>
          <a:xfrm>
            <a:off x="10548936" y="171450"/>
            <a:ext cx="1543050" cy="923925"/>
          </a:xfrm>
          <a:prstGeom prst="rect">
            <a:avLst/>
          </a:prstGeom>
          <a:effectLst>
            <a:glow rad="228600">
              <a:schemeClr val="accent6">
                <a:lumMod val="60000"/>
                <a:lumOff val="40000"/>
                <a:alpha val="40000"/>
              </a:schemeClr>
            </a:glow>
            <a:softEdge rad="12700"/>
          </a:effectLst>
          <a:scene3d>
            <a:camera prst="perspectiveFront"/>
            <a:lightRig rig="threePt" dir="t"/>
          </a:scene3d>
          <a:sp3d/>
        </p:spPr>
      </p:pic>
      <p:sp>
        <p:nvSpPr>
          <p:cNvPr id="6" name="Subtitle 2"/>
          <p:cNvSpPr txBox="1">
            <a:spLocks/>
          </p:cNvSpPr>
          <p:nvPr/>
        </p:nvSpPr>
        <p:spPr>
          <a:xfrm>
            <a:off x="4524374" y="5886450"/>
            <a:ext cx="3514725" cy="71437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sr-Latn-ME" b="1" dirty="0" smtClean="0"/>
              <a:t>Herceg Novi, maj 2015.</a:t>
            </a:r>
            <a:endParaRPr lang="sr-Latn-ME" b="1" dirty="0"/>
          </a:p>
        </p:txBody>
      </p:sp>
    </p:spTree>
    <p:extLst>
      <p:ext uri="{BB962C8B-B14F-4D97-AF65-F5344CB8AC3E}">
        <p14:creationId xmlns="" xmlns:p14="http://schemas.microsoft.com/office/powerpoint/2010/main" val="114073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4238" y="2933700"/>
            <a:ext cx="8534400" cy="1498600"/>
          </a:xfrm>
        </p:spPr>
        <p:txBody>
          <a:bodyPr/>
          <a:lstStyle/>
          <a:p>
            <a:endParaRPr lang="en-US" dirty="0"/>
          </a:p>
        </p:txBody>
      </p:sp>
      <p:pic>
        <p:nvPicPr>
          <p:cNvPr id="4" name="Picture 3" descr="hn3.jpg"/>
          <p:cNvPicPr>
            <a:picLocks noChangeAspect="1"/>
          </p:cNvPicPr>
          <p:nvPr/>
        </p:nvPicPr>
        <p:blipFill>
          <a:blip r:embed="rId2" cstate="print"/>
          <a:stretch>
            <a:fillRect/>
          </a:stretch>
        </p:blipFill>
        <p:spPr>
          <a:xfrm>
            <a:off x="0" y="0"/>
            <a:ext cx="12191999" cy="6858000"/>
          </a:xfrm>
          <a:prstGeom prst="rect">
            <a:avLst/>
          </a:prstGeom>
        </p:spPr>
      </p:pic>
      <p:sp>
        <p:nvSpPr>
          <p:cNvPr id="5" name="TextBox 4"/>
          <p:cNvSpPr txBox="1"/>
          <p:nvPr/>
        </p:nvSpPr>
        <p:spPr>
          <a:xfrm>
            <a:off x="4533900" y="2409824"/>
            <a:ext cx="4781550" cy="584775"/>
          </a:xfrm>
          <a:prstGeom prst="rect">
            <a:avLst/>
          </a:prstGeom>
          <a:noFill/>
        </p:spPr>
        <p:txBody>
          <a:bodyPr wrap="square" rtlCol="0">
            <a:spAutoFit/>
          </a:bodyPr>
          <a:lstStyle/>
          <a:p>
            <a:r>
              <a:rPr lang="sr-Latn-ME" sz="3200" b="1" dirty="0" smtClean="0">
                <a:effectLst>
                  <a:outerShdw blurRad="38100" dist="38100" dir="2700000" algn="tl">
                    <a:srgbClr val="000000">
                      <a:alpha val="43137"/>
                    </a:srgbClr>
                  </a:outerShdw>
                </a:effectLst>
              </a:rPr>
              <a:t>HVALA NA PAŽNJI!!!</a:t>
            </a:r>
            <a:endParaRPr lang="en-US" sz="32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462" y="1471612"/>
            <a:ext cx="11793538" cy="1019175"/>
          </a:xfrm>
        </p:spPr>
        <p:txBody>
          <a:bodyPr>
            <a:normAutofit/>
          </a:bodyPr>
          <a:lstStyle/>
          <a:p>
            <a:r>
              <a:rPr lang="sr-Latn-ME" sz="1800" b="1" dirty="0" smtClean="0">
                <a:solidFill>
                  <a:schemeClr val="accent6">
                    <a:lumMod val="20000"/>
                    <a:lumOff val="80000"/>
                  </a:schemeClr>
                </a:solidFill>
              </a:rPr>
              <a:t>Optimizacija pogona-</a:t>
            </a:r>
            <a:r>
              <a:rPr lang="sr-Latn-ME" sz="1800" dirty="0" smtClean="0">
                <a:solidFill>
                  <a:schemeClr val="accent6">
                    <a:lumMod val="20000"/>
                    <a:lumOff val="80000"/>
                  </a:schemeClr>
                </a:solidFill>
              </a:rPr>
              <a:t>&gt; izbor najpovoljnijeg rješenja pri angažovanju proizvodnih kapaciteta</a:t>
            </a:r>
            <a:r>
              <a:rPr lang="sr-Latn-ME" sz="1800" dirty="0" smtClean="0"/>
              <a:t/>
            </a:r>
            <a:br>
              <a:rPr lang="sr-Latn-ME" sz="1800" dirty="0" smtClean="0"/>
            </a:br>
            <a:endParaRPr lang="sr-Latn-ME" sz="1800" dirty="0"/>
          </a:p>
        </p:txBody>
      </p:sp>
      <p:sp>
        <p:nvSpPr>
          <p:cNvPr id="3" name="Content Placeholder 2"/>
          <p:cNvSpPr>
            <a:spLocks noGrp="1"/>
          </p:cNvSpPr>
          <p:nvPr>
            <p:ph idx="1"/>
          </p:nvPr>
        </p:nvSpPr>
        <p:spPr>
          <a:xfrm>
            <a:off x="1770062" y="419100"/>
            <a:ext cx="8534400" cy="923926"/>
          </a:xfrm>
        </p:spPr>
        <p:txBody>
          <a:bodyPr/>
          <a:lstStyle/>
          <a:p>
            <a:pPr marL="0" indent="0" algn="ctr">
              <a:buNone/>
            </a:pPr>
            <a:r>
              <a:rPr lang="sr-Latn-ME" b="1" dirty="0" smtClean="0">
                <a:solidFill>
                  <a:schemeClr val="accent4">
                    <a:lumMod val="60000"/>
                    <a:lumOff val="40000"/>
                  </a:schemeClr>
                </a:solidFill>
              </a:rPr>
              <a:t>OPTIMIZACIJA POGONA ELEKTROENERGETSKOG SISTEMA</a:t>
            </a:r>
            <a:endParaRPr lang="sr-Latn-ME" b="1" dirty="0">
              <a:solidFill>
                <a:schemeClr val="accent4">
                  <a:lumMod val="60000"/>
                  <a:lumOff val="40000"/>
                </a:schemeClr>
              </a:solidFill>
            </a:endParaRPr>
          </a:p>
        </p:txBody>
      </p:sp>
      <p:sp>
        <p:nvSpPr>
          <p:cNvPr id="7" name="Title 1"/>
          <p:cNvSpPr txBox="1">
            <a:spLocks/>
          </p:cNvSpPr>
          <p:nvPr/>
        </p:nvSpPr>
        <p:spPr>
          <a:xfrm>
            <a:off x="398462" y="2619374"/>
            <a:ext cx="11793538" cy="1019175"/>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r-Latn-ME" sz="1800" dirty="0" smtClean="0"/>
              <a:t/>
            </a:r>
            <a:br>
              <a:rPr lang="sr-Latn-ME" sz="1800" dirty="0" smtClean="0"/>
            </a:br>
            <a:endParaRPr lang="sr-Latn-ME" sz="1800" dirty="0"/>
          </a:p>
        </p:txBody>
      </p:sp>
      <p:graphicFrame>
        <p:nvGraphicFramePr>
          <p:cNvPr id="9" name="Diagram 8"/>
          <p:cNvGraphicFramePr/>
          <p:nvPr>
            <p:extLst>
              <p:ext uri="{D42A27DB-BD31-4B8C-83A1-F6EECF244321}">
                <p14:modId xmlns="" xmlns:p14="http://schemas.microsoft.com/office/powerpoint/2010/main" val="2758088617"/>
              </p:ext>
            </p:extLst>
          </p:nvPr>
        </p:nvGraphicFramePr>
        <p:xfrm>
          <a:off x="2818606" y="3114674"/>
          <a:ext cx="6400800" cy="29813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itle 1"/>
          <p:cNvSpPr txBox="1">
            <a:spLocks/>
          </p:cNvSpPr>
          <p:nvPr/>
        </p:nvSpPr>
        <p:spPr>
          <a:xfrm>
            <a:off x="398462" y="2109787"/>
            <a:ext cx="11793538" cy="1019175"/>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r-Latn-ME" sz="1800" dirty="0" smtClean="0">
                <a:solidFill>
                  <a:schemeClr val="accent6">
                    <a:lumMod val="20000"/>
                    <a:lumOff val="80000"/>
                  </a:schemeClr>
                </a:solidFill>
              </a:rPr>
              <a:t>Snabdijevanje potrošača kvalitetnom električnom energijom</a:t>
            </a:r>
            <a:r>
              <a:rPr lang="sr-Latn-ME" sz="1800" dirty="0" smtClean="0"/>
              <a:t/>
            </a:r>
            <a:br>
              <a:rPr lang="sr-Latn-ME" sz="1800" dirty="0" smtClean="0"/>
            </a:br>
            <a:endParaRPr lang="sr-Latn-ME" sz="1800" dirty="0"/>
          </a:p>
        </p:txBody>
      </p:sp>
    </p:spTree>
    <p:extLst>
      <p:ext uri="{BB962C8B-B14F-4D97-AF65-F5344CB8AC3E}">
        <p14:creationId xmlns="" xmlns:p14="http://schemas.microsoft.com/office/powerpoint/2010/main" val="1463590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Rot="1" noChangeAspect="1" noMove="1" noResize="1" noEditPoints="1" noAdjustHandles="1" noChangeArrowheads="1" noChangeShapeType="1" noTextEdit="1"/>
          </p:cNvSpPr>
          <p:nvPr>
            <p:ph idx="1"/>
          </p:nvPr>
        </p:nvSpPr>
        <p:spPr>
          <a:xfrm>
            <a:off x="693737" y="1876424"/>
            <a:ext cx="8534400" cy="3686176"/>
          </a:xfrm>
          <a:blipFill rotWithShape="0">
            <a:blip r:embed="rId2" cstate="print"/>
            <a:stretch>
              <a:fillRect l="-786" r="-571"/>
            </a:stretch>
          </a:blipFill>
        </p:spPr>
        <p:txBody>
          <a:bodyPr/>
          <a:lstStyle/>
          <a:p>
            <a:pPr>
              <a:buNone/>
            </a:pPr>
            <a:r>
              <a:rPr lang="sr-Latn-ME" dirty="0">
                <a:noFill/>
              </a:rPr>
              <a:t> </a:t>
            </a:r>
          </a:p>
        </p:txBody>
      </p:sp>
      <p:sp>
        <p:nvSpPr>
          <p:cNvPr id="4" name="Content Placeholder 2"/>
          <p:cNvSpPr txBox="1">
            <a:spLocks/>
          </p:cNvSpPr>
          <p:nvPr/>
        </p:nvSpPr>
        <p:spPr>
          <a:xfrm>
            <a:off x="514351" y="419100"/>
            <a:ext cx="10944224" cy="923926"/>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ctr">
              <a:buFont typeface="Wingdings 3" panose="05040102010807070707" pitchFamily="18" charset="2"/>
              <a:buNone/>
            </a:pPr>
            <a:r>
              <a:rPr lang="sr-Latn-ME" b="1" dirty="0" smtClean="0">
                <a:solidFill>
                  <a:schemeClr val="accent4">
                    <a:lumMod val="60000"/>
                    <a:lumOff val="40000"/>
                  </a:schemeClr>
                </a:solidFill>
              </a:rPr>
              <a:t>MODEL PROIZVODNJE ELEKTRIČNE ENERGIJE IZ TERMOELEKTRANE I HIDROELEKTRANE</a:t>
            </a:r>
            <a:endParaRPr lang="sr-Latn-ME" b="1" dirty="0">
              <a:solidFill>
                <a:schemeClr val="accent4">
                  <a:lumMod val="60000"/>
                  <a:lumOff val="40000"/>
                </a:schemeClr>
              </a:solidFill>
            </a:endParaRPr>
          </a:p>
        </p:txBody>
      </p:sp>
    </p:spTree>
    <p:extLst>
      <p:ext uri="{BB962C8B-B14F-4D97-AF65-F5344CB8AC3E}">
        <p14:creationId xmlns="" xmlns:p14="http://schemas.microsoft.com/office/powerpoint/2010/main" val="1562957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41388" y="1438275"/>
            <a:ext cx="8534400" cy="1438275"/>
          </a:xfrm>
        </p:spPr>
        <p:txBody>
          <a:bodyPr>
            <a:normAutofit fontScale="92500" lnSpcReduction="10000"/>
          </a:bodyPr>
          <a:lstStyle/>
          <a:p>
            <a:r>
              <a:rPr lang="sr-Latn-ME" u="sng" dirty="0" smtClean="0">
                <a:solidFill>
                  <a:schemeClr val="accent6">
                    <a:lumMod val="20000"/>
                    <a:lumOff val="80000"/>
                  </a:schemeClr>
                </a:solidFill>
              </a:rPr>
              <a:t>PREDNOSTI</a:t>
            </a:r>
            <a:r>
              <a:rPr lang="sr-Latn-ME" dirty="0" smtClean="0">
                <a:solidFill>
                  <a:schemeClr val="accent6">
                    <a:lumMod val="20000"/>
                    <a:lumOff val="80000"/>
                  </a:schemeClr>
                </a:solidFill>
              </a:rPr>
              <a:t>:</a:t>
            </a:r>
          </a:p>
          <a:p>
            <a:pPr>
              <a:buFont typeface="Courier New" pitchFamily="49" charset="0"/>
              <a:buChar char="o"/>
            </a:pPr>
            <a:r>
              <a:rPr lang="en-US" dirty="0" smtClean="0">
                <a:solidFill>
                  <a:schemeClr val="accent6">
                    <a:lumMod val="20000"/>
                    <a:lumOff val="80000"/>
                  </a:schemeClr>
                </a:solidFill>
              </a:rPr>
              <a:t>S</a:t>
            </a:r>
            <a:r>
              <a:rPr lang="sr-Latn-ME" dirty="0" smtClean="0">
                <a:solidFill>
                  <a:schemeClr val="accent6">
                    <a:lumMod val="20000"/>
                    <a:lumOff val="80000"/>
                  </a:schemeClr>
                </a:solidFill>
              </a:rPr>
              <a:t>manjena koncentracija CO</a:t>
            </a:r>
            <a:r>
              <a:rPr lang="sr-Latn-ME" sz="1000" dirty="0" smtClean="0">
                <a:solidFill>
                  <a:schemeClr val="accent6">
                    <a:lumMod val="20000"/>
                    <a:lumOff val="80000"/>
                  </a:schemeClr>
                </a:solidFill>
              </a:rPr>
              <a:t>2</a:t>
            </a:r>
          </a:p>
          <a:p>
            <a:pPr>
              <a:buFont typeface="Courier New" pitchFamily="49" charset="0"/>
              <a:buChar char="o"/>
            </a:pPr>
            <a:r>
              <a:rPr lang="en-US" dirty="0" smtClean="0">
                <a:solidFill>
                  <a:schemeClr val="accent6">
                    <a:lumMod val="20000"/>
                    <a:lumOff val="80000"/>
                  </a:schemeClr>
                </a:solidFill>
              </a:rPr>
              <a:t>N</a:t>
            </a:r>
            <a:r>
              <a:rPr lang="sr-Latn-ME" dirty="0" smtClean="0">
                <a:solidFill>
                  <a:schemeClr val="accent6">
                    <a:lumMod val="20000"/>
                    <a:lumOff val="80000"/>
                  </a:schemeClr>
                </a:solidFill>
              </a:rPr>
              <a:t>e troše gorivo</a:t>
            </a:r>
          </a:p>
          <a:p>
            <a:pPr>
              <a:buFont typeface="Courier New" pitchFamily="49" charset="0"/>
              <a:buChar char="o"/>
            </a:pPr>
            <a:r>
              <a:rPr lang="en-US" dirty="0" smtClean="0">
                <a:solidFill>
                  <a:schemeClr val="accent6">
                    <a:lumMod val="20000"/>
                    <a:lumOff val="80000"/>
                  </a:schemeClr>
                </a:solidFill>
              </a:rPr>
              <a:t>Z</a:t>
            </a:r>
            <a:r>
              <a:rPr lang="sr-Latn-ME" dirty="0" smtClean="0">
                <a:solidFill>
                  <a:schemeClr val="accent6">
                    <a:lumMod val="20000"/>
                    <a:lumOff val="80000"/>
                  </a:schemeClr>
                </a:solidFill>
              </a:rPr>
              <a:t>načajan energetski potencijal</a:t>
            </a:r>
            <a:endParaRPr lang="en-US" dirty="0">
              <a:solidFill>
                <a:schemeClr val="accent6">
                  <a:lumMod val="20000"/>
                  <a:lumOff val="80000"/>
                </a:schemeClr>
              </a:solidFill>
            </a:endParaRPr>
          </a:p>
        </p:txBody>
      </p:sp>
      <p:sp>
        <p:nvSpPr>
          <p:cNvPr id="4" name="Content Placeholder 2"/>
          <p:cNvSpPr txBox="1">
            <a:spLocks/>
          </p:cNvSpPr>
          <p:nvPr/>
        </p:nvSpPr>
        <p:spPr>
          <a:xfrm>
            <a:off x="504826" y="200025"/>
            <a:ext cx="10944224" cy="923926"/>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ctr">
              <a:buFont typeface="Wingdings 3" panose="05040102010807070707" pitchFamily="18" charset="2"/>
              <a:buNone/>
            </a:pPr>
            <a:r>
              <a:rPr lang="sr-Latn-ME" b="1" dirty="0" smtClean="0">
                <a:solidFill>
                  <a:schemeClr val="accent4">
                    <a:lumMod val="60000"/>
                    <a:lumOff val="40000"/>
                  </a:schemeClr>
                </a:solidFill>
              </a:rPr>
              <a:t>ENERGIJA VJETRA</a:t>
            </a:r>
            <a:endParaRPr lang="sr-Latn-ME" b="1" dirty="0">
              <a:solidFill>
                <a:schemeClr val="accent4">
                  <a:lumMod val="60000"/>
                  <a:lumOff val="40000"/>
                </a:schemeClr>
              </a:solidFill>
            </a:endParaRPr>
          </a:p>
        </p:txBody>
      </p:sp>
      <p:sp>
        <p:nvSpPr>
          <p:cNvPr id="5" name="Text Placeholder 2"/>
          <p:cNvSpPr txBox="1">
            <a:spLocks/>
          </p:cNvSpPr>
          <p:nvPr/>
        </p:nvSpPr>
        <p:spPr>
          <a:xfrm>
            <a:off x="979488" y="3171824"/>
            <a:ext cx="8534400" cy="1857376"/>
          </a:xfrm>
          <a:prstGeom prst="rect">
            <a:avLst/>
          </a:prstGeom>
        </p:spPr>
        <p:txBody>
          <a:bodyPr vert="horz" lIns="91440" tIns="45720" rIns="91440" bIns="45720" rtlCol="0" anchor="t">
            <a:normAutofit fontScale="92500" lnSpcReduction="10000"/>
          </a:bodyPr>
          <a:lstStyle/>
          <a:p>
            <a:pPr marL="0" marR="0" lvl="0" indent="0" algn="l" defTabSz="457200" rtl="0" eaLnBrk="1" fontAlgn="auto" latinLnBrk="0" hangingPunct="1">
              <a:lnSpc>
                <a:spcPct val="100000"/>
              </a:lnSpc>
              <a:spcBef>
                <a:spcPct val="20000"/>
              </a:spcBef>
              <a:spcAft>
                <a:spcPts val="600"/>
              </a:spcAft>
              <a:buClr>
                <a:schemeClr val="tx1"/>
              </a:buClr>
              <a:buSzPct val="80000"/>
              <a:buFont typeface="Wingdings 3" panose="05040102010807070707" pitchFamily="18" charset="2"/>
              <a:buNone/>
              <a:tabLst/>
              <a:defRPr/>
            </a:pPr>
            <a:r>
              <a:rPr lang="sr-Latn-ME" u="sng" dirty="0" smtClean="0">
                <a:solidFill>
                  <a:schemeClr val="accent6">
                    <a:lumMod val="20000"/>
                    <a:lumOff val="80000"/>
                  </a:schemeClr>
                </a:solidFill>
              </a:rPr>
              <a:t>NEDOSTACI</a:t>
            </a:r>
            <a:r>
              <a:rPr kumimoji="0" lang="sr-Latn-ME" sz="1800" b="0" i="0" u="none" strike="noStrike" kern="1200" cap="none" spc="0" normalizeH="0" baseline="0" noProof="0" dirty="0" smtClean="0">
                <a:ln>
                  <a:noFill/>
                </a:ln>
                <a:solidFill>
                  <a:schemeClr val="accent6">
                    <a:lumMod val="20000"/>
                    <a:lumOff val="80000"/>
                  </a:schemeClr>
                </a:solidFill>
                <a:effectLst/>
                <a:uLnTx/>
                <a:uFillTx/>
                <a:latin typeface="+mn-lt"/>
                <a:ea typeface="+mn-ea"/>
                <a:cs typeface="+mn-cs"/>
              </a:rPr>
              <a:t>:</a:t>
            </a:r>
          </a:p>
          <a:p>
            <a:pPr marL="0" marR="0" lvl="0" indent="0" algn="l" defTabSz="457200" rtl="0" eaLnBrk="1" fontAlgn="auto" latinLnBrk="0" hangingPunct="1">
              <a:lnSpc>
                <a:spcPct val="100000"/>
              </a:lnSpc>
              <a:spcBef>
                <a:spcPct val="20000"/>
              </a:spcBef>
              <a:spcAft>
                <a:spcPts val="600"/>
              </a:spcAft>
              <a:buClr>
                <a:schemeClr val="tx1"/>
              </a:buClr>
              <a:buSzPct val="80000"/>
              <a:buFont typeface="Courier New" pitchFamily="49" charset="0"/>
              <a:buChar char="o"/>
              <a:tabLst/>
              <a:defRPr/>
            </a:pPr>
            <a:r>
              <a:rPr lang="sr-Latn-ME" dirty="0" smtClean="0">
                <a:solidFill>
                  <a:schemeClr val="accent6">
                    <a:lumMod val="20000"/>
                    <a:lumOff val="80000"/>
                  </a:schemeClr>
                </a:solidFill>
              </a:rPr>
              <a:t>Mala koncentracija energije na jedinicu površine</a:t>
            </a:r>
          </a:p>
          <a:p>
            <a:pPr marL="0" marR="0" lvl="0" indent="0" algn="l" defTabSz="457200" rtl="0" eaLnBrk="1" fontAlgn="auto" latinLnBrk="0" hangingPunct="1">
              <a:lnSpc>
                <a:spcPct val="100000"/>
              </a:lnSpc>
              <a:spcBef>
                <a:spcPct val="20000"/>
              </a:spcBef>
              <a:spcAft>
                <a:spcPts val="600"/>
              </a:spcAft>
              <a:buClr>
                <a:schemeClr val="tx1"/>
              </a:buClr>
              <a:buSzPct val="80000"/>
              <a:buFont typeface="Courier New" pitchFamily="49" charset="0"/>
              <a:buChar char="o"/>
              <a:tabLst/>
              <a:defRPr/>
            </a:pPr>
            <a:r>
              <a:rPr kumimoji="0" lang="en-US" sz="1800" b="0" i="0" u="none" strike="noStrike" kern="1200" cap="none" spc="0" normalizeH="0" baseline="0" noProof="0" dirty="0" smtClean="0">
                <a:ln>
                  <a:noFill/>
                </a:ln>
                <a:solidFill>
                  <a:schemeClr val="accent6">
                    <a:lumMod val="20000"/>
                    <a:lumOff val="80000"/>
                  </a:schemeClr>
                </a:solidFill>
                <a:effectLst/>
                <a:uLnTx/>
                <a:uFillTx/>
                <a:latin typeface="+mn-lt"/>
                <a:ea typeface="+mn-ea"/>
                <a:cs typeface="+mn-cs"/>
              </a:rPr>
              <a:t>Č</a:t>
            </a:r>
            <a:r>
              <a:rPr kumimoji="0" lang="sr-Latn-ME" sz="1800" b="0" i="0" u="none" strike="noStrike" kern="1200" cap="none" spc="0" normalizeH="0" baseline="0" noProof="0" dirty="0" smtClean="0">
                <a:ln>
                  <a:noFill/>
                </a:ln>
                <a:solidFill>
                  <a:schemeClr val="accent6">
                    <a:lumMod val="20000"/>
                    <a:lumOff val="80000"/>
                  </a:schemeClr>
                </a:solidFill>
                <a:effectLst/>
                <a:uLnTx/>
                <a:uFillTx/>
                <a:latin typeface="+mn-lt"/>
                <a:ea typeface="+mn-ea"/>
                <a:cs typeface="+mn-cs"/>
              </a:rPr>
              <a:t>este</a:t>
            </a:r>
            <a:r>
              <a:rPr kumimoji="0" lang="sr-Latn-ME" sz="1800" b="0" i="0" u="none" strike="noStrike" kern="1200" cap="none" spc="0" normalizeH="0" noProof="0" dirty="0" smtClean="0">
                <a:ln>
                  <a:noFill/>
                </a:ln>
                <a:solidFill>
                  <a:schemeClr val="accent6">
                    <a:lumMod val="20000"/>
                    <a:lumOff val="80000"/>
                  </a:schemeClr>
                </a:solidFill>
                <a:effectLst/>
                <a:uLnTx/>
                <a:uFillTx/>
                <a:latin typeface="+mn-lt"/>
                <a:ea typeface="+mn-ea"/>
                <a:cs typeface="+mn-cs"/>
              </a:rPr>
              <a:t> promjene pravca, smjera, brzine i intenziteta vjetra</a:t>
            </a:r>
          </a:p>
          <a:p>
            <a:pPr marL="0" marR="0" lvl="0" indent="0" algn="l" defTabSz="457200" rtl="0" eaLnBrk="1" fontAlgn="auto" latinLnBrk="0" hangingPunct="1">
              <a:lnSpc>
                <a:spcPct val="100000"/>
              </a:lnSpc>
              <a:spcBef>
                <a:spcPct val="20000"/>
              </a:spcBef>
              <a:spcAft>
                <a:spcPts val="600"/>
              </a:spcAft>
              <a:buClr>
                <a:schemeClr val="tx1"/>
              </a:buClr>
              <a:buSzPct val="80000"/>
              <a:buFont typeface="Courier New" pitchFamily="49" charset="0"/>
              <a:buChar char="o"/>
              <a:tabLst/>
              <a:defRPr/>
            </a:pPr>
            <a:r>
              <a:rPr lang="en-US" baseline="0" dirty="0" smtClean="0">
                <a:solidFill>
                  <a:schemeClr val="accent6">
                    <a:lumMod val="20000"/>
                    <a:lumOff val="80000"/>
                  </a:schemeClr>
                </a:solidFill>
              </a:rPr>
              <a:t>P</a:t>
            </a:r>
            <a:r>
              <a:rPr lang="sr-Latn-ME" baseline="0" dirty="0" smtClean="0">
                <a:solidFill>
                  <a:schemeClr val="accent6">
                    <a:lumMod val="20000"/>
                    <a:lumOff val="80000"/>
                  </a:schemeClr>
                </a:solidFill>
              </a:rPr>
              <a:t>ovećanje</a:t>
            </a:r>
            <a:r>
              <a:rPr lang="sr-Latn-ME" dirty="0" smtClean="0">
                <a:solidFill>
                  <a:schemeClr val="accent6">
                    <a:lumMod val="20000"/>
                    <a:lumOff val="80000"/>
                  </a:schemeClr>
                </a:solidFill>
              </a:rPr>
              <a:t> troškova regulacije</a:t>
            </a:r>
          </a:p>
          <a:p>
            <a:pPr marL="0" marR="0" lvl="0" indent="0" algn="l" defTabSz="457200" rtl="0" eaLnBrk="1" fontAlgn="auto" latinLnBrk="0" hangingPunct="1">
              <a:lnSpc>
                <a:spcPct val="100000"/>
              </a:lnSpc>
              <a:spcBef>
                <a:spcPct val="20000"/>
              </a:spcBef>
              <a:spcAft>
                <a:spcPts val="600"/>
              </a:spcAft>
              <a:buClr>
                <a:schemeClr val="tx1"/>
              </a:buClr>
              <a:buSzPct val="80000"/>
              <a:buFont typeface="Courier New" pitchFamily="49" charset="0"/>
              <a:buChar char="o"/>
              <a:tabLst/>
              <a:defRPr/>
            </a:pPr>
            <a:r>
              <a:rPr lang="sr-Latn-ME" dirty="0" smtClean="0">
                <a:solidFill>
                  <a:schemeClr val="accent6">
                    <a:lumMod val="20000"/>
                    <a:lumOff val="80000"/>
                  </a:schemeClr>
                </a:solidFill>
              </a:rPr>
              <a:t>P</a:t>
            </a:r>
            <a:r>
              <a:rPr kumimoji="0" lang="sr-Latn-ME" sz="1800" b="0" i="0" u="none" strike="noStrike" kern="1200" cap="none" spc="0" normalizeH="0" baseline="0" noProof="0" dirty="0" smtClean="0">
                <a:ln>
                  <a:noFill/>
                </a:ln>
                <a:solidFill>
                  <a:schemeClr val="accent6">
                    <a:lumMod val="20000"/>
                    <a:lumOff val="80000"/>
                  </a:schemeClr>
                </a:solidFill>
                <a:effectLst/>
                <a:uLnTx/>
                <a:uFillTx/>
                <a:latin typeface="+mn-lt"/>
                <a:ea typeface="+mn-ea"/>
                <a:cs typeface="+mn-cs"/>
              </a:rPr>
              <a:t>reopterećenje</a:t>
            </a:r>
          </a:p>
          <a:p>
            <a:pPr marL="0" marR="0" lvl="0" indent="0" algn="l" defTabSz="457200" rtl="0" eaLnBrk="1" fontAlgn="auto" latinLnBrk="0" hangingPunct="1">
              <a:lnSpc>
                <a:spcPct val="100000"/>
              </a:lnSpc>
              <a:spcBef>
                <a:spcPct val="20000"/>
              </a:spcBef>
              <a:spcAft>
                <a:spcPts val="600"/>
              </a:spcAft>
              <a:buClr>
                <a:schemeClr val="tx1"/>
              </a:buClr>
              <a:buSzPct val="80000"/>
              <a:buFont typeface="Courier New" pitchFamily="49" charset="0"/>
              <a:buChar char="o"/>
              <a:tabLst/>
              <a:defRPr/>
            </a:pPr>
            <a:endParaRPr kumimoji="0" lang="en-US" sz="1800" b="0" i="0" u="none" strike="noStrike" kern="1200" cap="none" spc="0" normalizeH="0" baseline="0" noProof="0" dirty="0">
              <a:ln>
                <a:noFill/>
              </a:ln>
              <a:solidFill>
                <a:schemeClr val="accent5">
                  <a:lumMod val="40000"/>
                  <a:lumOff val="60000"/>
                </a:schemeClr>
              </a:solidFill>
              <a:effectLst/>
              <a:uLnTx/>
              <a:uFillTx/>
              <a:latin typeface="+mn-lt"/>
              <a:ea typeface="+mn-ea"/>
              <a:cs typeface="+mn-cs"/>
            </a:endParaRPr>
          </a:p>
        </p:txBody>
      </p:sp>
      <p:sp>
        <p:nvSpPr>
          <p:cNvPr id="6" name="Text Placeholder 2"/>
          <p:cNvSpPr txBox="1">
            <a:spLocks/>
          </p:cNvSpPr>
          <p:nvPr/>
        </p:nvSpPr>
        <p:spPr>
          <a:xfrm>
            <a:off x="398462" y="5791200"/>
            <a:ext cx="11336338" cy="7620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20000"/>
              </a:spcBef>
              <a:spcAft>
                <a:spcPts val="600"/>
              </a:spcAft>
              <a:buClr>
                <a:schemeClr val="tx1"/>
              </a:buClr>
              <a:buSzPct val="80000"/>
              <a:buFont typeface="Wingdings 3" panose="05040102010807070707" pitchFamily="18" charset="2"/>
              <a:buNone/>
              <a:tabLst/>
              <a:defRPr/>
            </a:pPr>
            <a:r>
              <a:rPr kumimoji="0" lang="sr-Latn-ME" sz="1800" b="0" i="0" u="none" strike="noStrike" kern="1200" cap="none" spc="0" normalizeH="0" noProof="0" dirty="0" smtClean="0">
                <a:ln>
                  <a:noFill/>
                </a:ln>
                <a:solidFill>
                  <a:schemeClr val="accent6">
                    <a:lumMod val="20000"/>
                    <a:lumOff val="80000"/>
                  </a:schemeClr>
                </a:solidFill>
                <a:effectLst/>
                <a:uLnTx/>
                <a:uFillTx/>
                <a:latin typeface="+mn-lt"/>
                <a:ea typeface="+mn-ea"/>
                <a:cs typeface="+mn-cs"/>
              </a:rPr>
              <a:t>OPTIMALNO PLANIRANJE PROIZVODNJE ELEKTRIČNE ENERGIJE U INTEGRISANIM VJETROELEKTRANAMA</a:t>
            </a:r>
            <a:endParaRPr kumimoji="0" lang="sr-Latn-ME" sz="1800" b="0" i="0" u="none" strike="noStrike" kern="1200" cap="none" spc="0" normalizeH="0" baseline="0" noProof="0" dirty="0" smtClean="0">
              <a:ln>
                <a:noFill/>
              </a:ln>
              <a:solidFill>
                <a:schemeClr val="accent6">
                  <a:lumMod val="20000"/>
                  <a:lumOff val="8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5811" y="323850"/>
            <a:ext cx="8534401" cy="495300"/>
          </a:xfrm>
        </p:spPr>
        <p:txBody>
          <a:bodyPr>
            <a:normAutofit/>
          </a:bodyPr>
          <a:lstStyle/>
          <a:p>
            <a:r>
              <a:rPr lang="sr-Latn-ME" sz="1800" b="1" dirty="0" smtClean="0">
                <a:solidFill>
                  <a:schemeClr val="accent4">
                    <a:lumMod val="60000"/>
                    <a:lumOff val="40000"/>
                  </a:schemeClr>
                </a:solidFill>
              </a:rPr>
              <a:t>METODE</a:t>
            </a:r>
            <a:r>
              <a:rPr lang="sr-Latn-ME" sz="1800" dirty="0" smtClean="0">
                <a:solidFill>
                  <a:schemeClr val="accent4">
                    <a:lumMod val="60000"/>
                    <a:lumOff val="40000"/>
                  </a:schemeClr>
                </a:solidFill>
              </a:rPr>
              <a:t> </a:t>
            </a:r>
            <a:r>
              <a:rPr lang="sr-Latn-ME" sz="1800" b="1" dirty="0" smtClean="0">
                <a:solidFill>
                  <a:schemeClr val="accent4">
                    <a:lumMod val="60000"/>
                    <a:lumOff val="40000"/>
                  </a:schemeClr>
                </a:solidFill>
              </a:rPr>
              <a:t>ZA PROGNOZU ELEKTRIČNE ENERGIJE IZ VJETROELEKTRANE </a:t>
            </a:r>
            <a:endParaRPr lang="en-US" sz="1800" b="1" dirty="0">
              <a:solidFill>
                <a:schemeClr val="accent4">
                  <a:lumMod val="60000"/>
                  <a:lumOff val="40000"/>
                </a:schemeClr>
              </a:solidFill>
            </a:endParaRPr>
          </a:p>
        </p:txBody>
      </p:sp>
      <p:sp>
        <p:nvSpPr>
          <p:cNvPr id="3" name="Text Placeholder 2"/>
          <p:cNvSpPr>
            <a:spLocks noGrp="1"/>
          </p:cNvSpPr>
          <p:nvPr>
            <p:ph type="body" idx="1"/>
          </p:nvPr>
        </p:nvSpPr>
        <p:spPr>
          <a:xfrm>
            <a:off x="133350" y="1123948"/>
            <a:ext cx="11944350" cy="5734052"/>
          </a:xfrm>
        </p:spPr>
        <p:txBody>
          <a:bodyPr>
            <a:normAutofit lnSpcReduction="10000"/>
          </a:bodyPr>
          <a:lstStyle/>
          <a:p>
            <a:r>
              <a:rPr lang="sr-Latn-ME" dirty="0" smtClean="0">
                <a:solidFill>
                  <a:schemeClr val="accent6">
                    <a:lumMod val="20000"/>
                    <a:lumOff val="80000"/>
                  </a:schemeClr>
                </a:solidFill>
              </a:rPr>
              <a:t>Proizvodnja električne energije iz VE varira iz sata u sat, dnevno i sezonski (godišnje)      </a:t>
            </a:r>
            <a:r>
              <a:rPr lang="sr-Latn-ME" b="1" dirty="0" smtClean="0">
                <a:solidFill>
                  <a:schemeClr val="accent6">
                    <a:lumMod val="20000"/>
                    <a:lumOff val="80000"/>
                  </a:schemeClr>
                </a:solidFill>
              </a:rPr>
              <a:t>KRATKOROČNA</a:t>
            </a:r>
            <a:r>
              <a:rPr lang="sr-Latn-ME" dirty="0" smtClean="0">
                <a:solidFill>
                  <a:schemeClr val="accent6">
                    <a:lumMod val="20000"/>
                    <a:lumOff val="80000"/>
                  </a:schemeClr>
                </a:solidFill>
              </a:rPr>
              <a:t> </a:t>
            </a:r>
            <a:r>
              <a:rPr lang="sr-Latn-ME" b="1" dirty="0" smtClean="0">
                <a:solidFill>
                  <a:schemeClr val="accent6">
                    <a:lumMod val="20000"/>
                    <a:lumOff val="80000"/>
                  </a:schemeClr>
                </a:solidFill>
              </a:rPr>
              <a:t>PROGNOZA</a:t>
            </a:r>
          </a:p>
          <a:p>
            <a:r>
              <a:rPr lang="sr-Latn-ME" dirty="0" smtClean="0">
                <a:solidFill>
                  <a:schemeClr val="accent6">
                    <a:lumMod val="20000"/>
                    <a:lumOff val="80000"/>
                  </a:schemeClr>
                </a:solidFill>
              </a:rPr>
              <a:t>REZULTATI PREDLOŽENE METODE        PLANIRANJE POTREBNIH MJERA REGULACIJE AKTIVNE SNAGE I FREKVENCIJE I OBRTNE REZERVE</a:t>
            </a:r>
          </a:p>
          <a:p>
            <a:endParaRPr lang="sr-Latn-ME" dirty="0" smtClean="0">
              <a:solidFill>
                <a:schemeClr val="accent6">
                  <a:lumMod val="20000"/>
                  <a:lumOff val="80000"/>
                </a:schemeClr>
              </a:solidFill>
            </a:endParaRPr>
          </a:p>
          <a:p>
            <a:r>
              <a:rPr lang="en-US" dirty="0" err="1" smtClean="0">
                <a:solidFill>
                  <a:schemeClr val="accent6">
                    <a:lumMod val="20000"/>
                    <a:lumOff val="80000"/>
                  </a:schemeClr>
                </a:solidFill>
              </a:rPr>
              <a:t>Veličine</a:t>
            </a:r>
            <a:r>
              <a:rPr lang="sr-Latn-ME" dirty="0" smtClean="0">
                <a:solidFill>
                  <a:schemeClr val="accent6">
                    <a:lumMod val="20000"/>
                    <a:lumOff val="80000"/>
                  </a:schemeClr>
                </a:solidFill>
              </a:rPr>
              <a:t> koje direktno utiču na izlaznu snagu VE:</a:t>
            </a:r>
          </a:p>
          <a:p>
            <a:pPr>
              <a:buFont typeface="Courier New" pitchFamily="49" charset="0"/>
              <a:buChar char="o"/>
            </a:pPr>
            <a:r>
              <a:rPr lang="sr-Latn-ME" dirty="0" smtClean="0">
                <a:solidFill>
                  <a:schemeClr val="accent6">
                    <a:lumMod val="20000"/>
                    <a:lumOff val="80000"/>
                  </a:schemeClr>
                </a:solidFill>
              </a:rPr>
              <a:t>Gustina vazduha</a:t>
            </a:r>
          </a:p>
          <a:p>
            <a:pPr>
              <a:buFont typeface="Courier New" pitchFamily="49" charset="0"/>
              <a:buChar char="o"/>
            </a:pPr>
            <a:r>
              <a:rPr lang="en-US" dirty="0" smtClean="0">
                <a:solidFill>
                  <a:schemeClr val="accent6">
                    <a:lumMod val="20000"/>
                    <a:lumOff val="80000"/>
                  </a:schemeClr>
                </a:solidFill>
              </a:rPr>
              <a:t>B</a:t>
            </a:r>
            <a:r>
              <a:rPr lang="sr-Latn-ME" dirty="0" smtClean="0">
                <a:solidFill>
                  <a:schemeClr val="accent6">
                    <a:lumMod val="20000"/>
                    <a:lumOff val="80000"/>
                  </a:schemeClr>
                </a:solidFill>
              </a:rPr>
              <a:t>rzina vjetra</a:t>
            </a:r>
          </a:p>
          <a:p>
            <a:r>
              <a:rPr lang="sr-Latn-ME" dirty="0" smtClean="0">
                <a:solidFill>
                  <a:schemeClr val="accent6">
                    <a:lumMod val="20000"/>
                    <a:lumOff val="80000"/>
                  </a:schemeClr>
                </a:solidFill>
              </a:rPr>
              <a:t>Ukupna specifična snaga vjetra (</a:t>
            </a:r>
            <a:r>
              <a:rPr lang="sr-Latn-ME" i="1" dirty="0" smtClean="0">
                <a:solidFill>
                  <a:schemeClr val="accent6">
                    <a:lumMod val="20000"/>
                    <a:lumOff val="80000"/>
                  </a:schemeClr>
                </a:solidFill>
              </a:rPr>
              <a:t>v≠const</a:t>
            </a:r>
            <a:r>
              <a:rPr lang="sr-Latn-ME" dirty="0" smtClean="0">
                <a:solidFill>
                  <a:schemeClr val="accent6">
                    <a:lumMod val="20000"/>
                    <a:lumOff val="80000"/>
                  </a:schemeClr>
                </a:solidFill>
              </a:rPr>
              <a:t>., </a:t>
            </a:r>
            <a:r>
              <a:rPr lang="el-GR" i="1" dirty="0" smtClean="0">
                <a:solidFill>
                  <a:schemeClr val="accent6">
                    <a:lumMod val="20000"/>
                    <a:lumOff val="80000"/>
                  </a:schemeClr>
                </a:solidFill>
              </a:rPr>
              <a:t>ρ</a:t>
            </a:r>
            <a:r>
              <a:rPr lang="sr-Latn-ME" i="1" dirty="0" smtClean="0">
                <a:solidFill>
                  <a:schemeClr val="accent6">
                    <a:lumMod val="20000"/>
                    <a:lumOff val="80000"/>
                  </a:schemeClr>
                </a:solidFill>
              </a:rPr>
              <a:t>=1,2kg/m³-na nivou mora</a:t>
            </a:r>
            <a:r>
              <a:rPr lang="sr-Latn-ME" dirty="0" smtClean="0">
                <a:solidFill>
                  <a:schemeClr val="accent6">
                    <a:lumMod val="20000"/>
                    <a:lumOff val="80000"/>
                  </a:schemeClr>
                </a:solidFill>
              </a:rPr>
              <a:t>):</a:t>
            </a:r>
          </a:p>
          <a:p>
            <a:endParaRPr lang="sr-Latn-ME" dirty="0" smtClean="0">
              <a:solidFill>
                <a:schemeClr val="accent6">
                  <a:lumMod val="20000"/>
                  <a:lumOff val="80000"/>
                </a:schemeClr>
              </a:solidFill>
            </a:endParaRPr>
          </a:p>
          <a:p>
            <a:endParaRPr lang="sr-Latn-ME" dirty="0" smtClean="0">
              <a:solidFill>
                <a:schemeClr val="accent6">
                  <a:lumMod val="20000"/>
                  <a:lumOff val="80000"/>
                </a:schemeClr>
              </a:solidFill>
            </a:endParaRPr>
          </a:p>
          <a:p>
            <a:r>
              <a:rPr lang="sr-Latn-ME" dirty="0" smtClean="0">
                <a:solidFill>
                  <a:schemeClr val="accent6">
                    <a:lumMod val="20000"/>
                    <a:lumOff val="80000"/>
                  </a:schemeClr>
                </a:solidFill>
              </a:rPr>
              <a:t>Kinetička energija vjetra:</a:t>
            </a:r>
          </a:p>
          <a:p>
            <a:endParaRPr lang="sr-Latn-ME" dirty="0" smtClean="0">
              <a:solidFill>
                <a:schemeClr val="accent6">
                  <a:lumMod val="20000"/>
                  <a:lumOff val="80000"/>
                </a:schemeClr>
              </a:solidFill>
            </a:endParaRPr>
          </a:p>
          <a:p>
            <a:endParaRPr lang="sr-Latn-ME" dirty="0" smtClean="0">
              <a:solidFill>
                <a:schemeClr val="accent6">
                  <a:lumMod val="20000"/>
                  <a:lumOff val="80000"/>
                </a:schemeClr>
              </a:solidFill>
            </a:endParaRPr>
          </a:p>
          <a:p>
            <a:r>
              <a:rPr lang="sr-Latn-ME" dirty="0" smtClean="0">
                <a:solidFill>
                  <a:schemeClr val="accent6">
                    <a:lumMod val="20000"/>
                    <a:lumOff val="80000"/>
                  </a:schemeClr>
                </a:solidFill>
              </a:rPr>
              <a:t>-BETZOV ZAKON -&gt; najveća moguća vrijednost stepena aerodinamičke konverzije iznosi 0,593</a:t>
            </a:r>
            <a:endParaRPr lang="en-US" dirty="0">
              <a:solidFill>
                <a:schemeClr val="accent6">
                  <a:lumMod val="20000"/>
                  <a:lumOff val="80000"/>
                </a:schemeClr>
              </a:solidFill>
            </a:endParaRPr>
          </a:p>
        </p:txBody>
      </p:sp>
      <p:sp>
        <p:nvSpPr>
          <p:cNvPr id="102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3" cstate="print"/>
          <a:srcRect/>
          <a:stretch>
            <a:fillRect/>
          </a:stretch>
        </p:blipFill>
        <p:spPr bwMode="auto">
          <a:xfrm>
            <a:off x="5410200" y="4252913"/>
            <a:ext cx="2190750" cy="842962"/>
          </a:xfrm>
          <a:prstGeom prst="rect">
            <a:avLst/>
          </a:prstGeom>
          <a:noFill/>
          <a:ln w="9525">
            <a:noFill/>
            <a:miter lim="800000"/>
            <a:headEnd/>
            <a:tailEnd/>
          </a:ln>
        </p:spPr>
      </p:pic>
      <p:pic>
        <p:nvPicPr>
          <p:cNvPr id="1032" name="Picture 8"/>
          <p:cNvPicPr>
            <a:picLocks noChangeAspect="1" noChangeArrowheads="1"/>
          </p:cNvPicPr>
          <p:nvPr/>
        </p:nvPicPr>
        <p:blipFill>
          <a:blip r:embed="rId4" cstate="print"/>
          <a:srcRect/>
          <a:stretch>
            <a:fillRect/>
          </a:stretch>
        </p:blipFill>
        <p:spPr bwMode="auto">
          <a:xfrm>
            <a:off x="3038475" y="5076825"/>
            <a:ext cx="2038349" cy="800099"/>
          </a:xfrm>
          <a:prstGeom prst="rect">
            <a:avLst/>
          </a:prstGeom>
          <a:noFill/>
          <a:ln w="9525">
            <a:noFill/>
            <a:miter lim="800000"/>
            <a:headEnd/>
            <a:tailEnd/>
          </a:ln>
        </p:spPr>
      </p:pic>
      <p:sp>
        <p:nvSpPr>
          <p:cNvPr id="1034" name="Rectangle 10"/>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5" name="Rectangle 11"/>
          <p:cNvSpPr>
            <a:spLocks noChangeArrowheads="1"/>
          </p:cNvSpPr>
          <p:nvPr/>
        </p:nvSpPr>
        <p:spPr bwMode="auto">
          <a:xfrm>
            <a:off x="0" y="72390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ight Arrow 14"/>
          <p:cNvSpPr/>
          <p:nvPr/>
        </p:nvSpPr>
        <p:spPr>
          <a:xfrm>
            <a:off x="9401175" y="1209675"/>
            <a:ext cx="266700" cy="171450"/>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6" name="Right Arrow 15"/>
          <p:cNvSpPr/>
          <p:nvPr/>
        </p:nvSpPr>
        <p:spPr>
          <a:xfrm>
            <a:off x="3771900" y="1819275"/>
            <a:ext cx="381000" cy="171450"/>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055811" y="323850"/>
            <a:ext cx="8534401" cy="495300"/>
          </a:xfrm>
        </p:spPr>
        <p:txBody>
          <a:bodyPr>
            <a:normAutofit/>
          </a:bodyPr>
          <a:lstStyle/>
          <a:p>
            <a:r>
              <a:rPr lang="sr-Latn-ME" sz="1800" b="1" dirty="0" smtClean="0">
                <a:solidFill>
                  <a:schemeClr val="accent4">
                    <a:lumMod val="60000"/>
                    <a:lumOff val="40000"/>
                  </a:schemeClr>
                </a:solidFill>
              </a:rPr>
              <a:t>METODE</a:t>
            </a:r>
            <a:r>
              <a:rPr lang="sr-Latn-ME" sz="1800" dirty="0" smtClean="0">
                <a:solidFill>
                  <a:schemeClr val="accent4">
                    <a:lumMod val="60000"/>
                    <a:lumOff val="40000"/>
                  </a:schemeClr>
                </a:solidFill>
              </a:rPr>
              <a:t> </a:t>
            </a:r>
            <a:r>
              <a:rPr lang="sr-Latn-ME" sz="1800" b="1" dirty="0" smtClean="0">
                <a:solidFill>
                  <a:schemeClr val="accent4">
                    <a:lumMod val="60000"/>
                    <a:lumOff val="40000"/>
                  </a:schemeClr>
                </a:solidFill>
              </a:rPr>
              <a:t>ZA PROGNOZU ELEKTRIČNE ENERGIJE IZ VJETROELEKTRANE  </a:t>
            </a:r>
            <a:endParaRPr lang="en-US" sz="1800" b="1" dirty="0">
              <a:solidFill>
                <a:schemeClr val="accent4">
                  <a:lumMod val="60000"/>
                  <a:lumOff val="40000"/>
                </a:schemeClr>
              </a:solidFill>
            </a:endParaRPr>
          </a:p>
        </p:txBody>
      </p:sp>
      <p:graphicFrame>
        <p:nvGraphicFramePr>
          <p:cNvPr id="6" name="Diagram 5"/>
          <p:cNvGraphicFramePr/>
          <p:nvPr/>
        </p:nvGraphicFramePr>
        <p:xfrm>
          <a:off x="2486025" y="2143126"/>
          <a:ext cx="7448550" cy="4857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2"/>
          <p:cNvSpPr txBox="1">
            <a:spLocks/>
          </p:cNvSpPr>
          <p:nvPr/>
        </p:nvSpPr>
        <p:spPr>
          <a:xfrm>
            <a:off x="114300" y="1085850"/>
            <a:ext cx="12077700" cy="7620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20000"/>
              </a:spcBef>
              <a:spcAft>
                <a:spcPts val="600"/>
              </a:spcAft>
              <a:buClr>
                <a:schemeClr val="tx1"/>
              </a:buClr>
              <a:buSzPct val="80000"/>
              <a:buFont typeface="Wingdings 3" panose="05040102010807070707" pitchFamily="18" charset="2"/>
              <a:buNone/>
              <a:tabLst/>
              <a:defRPr/>
            </a:pPr>
            <a:r>
              <a:rPr lang="sr-Latn-ME" dirty="0" smtClean="0">
                <a:solidFill>
                  <a:schemeClr val="accent6">
                    <a:lumMod val="20000"/>
                    <a:lumOff val="80000"/>
                  </a:schemeClr>
                </a:solidFill>
              </a:rPr>
              <a:t>Većina metoda predviđanja bazira se na rezultatima vremenske prognoze        </a:t>
            </a:r>
            <a:r>
              <a:rPr lang="sr-Latn-ME" b="1" dirty="0" smtClean="0">
                <a:solidFill>
                  <a:schemeClr val="accent6">
                    <a:lumMod val="20000"/>
                    <a:lumOff val="80000"/>
                  </a:schemeClr>
                </a:solidFill>
              </a:rPr>
              <a:t>Numerical Weather Prediction System (NWPS)</a:t>
            </a:r>
            <a:endParaRPr kumimoji="0" lang="sr-Latn-ME" sz="1800" b="1" i="0" u="none" strike="noStrike" kern="1200" cap="none" spc="0" normalizeH="0" baseline="0" noProof="0" dirty="0" smtClean="0">
              <a:ln>
                <a:noFill/>
              </a:ln>
              <a:solidFill>
                <a:schemeClr val="accent6">
                  <a:lumMod val="20000"/>
                  <a:lumOff val="80000"/>
                </a:schemeClr>
              </a:solidFill>
              <a:effectLst/>
              <a:uLnTx/>
              <a:uFillTx/>
              <a:latin typeface="+mn-lt"/>
              <a:ea typeface="+mn-ea"/>
              <a:cs typeface="+mn-cs"/>
            </a:endParaRPr>
          </a:p>
        </p:txBody>
      </p:sp>
      <p:sp>
        <p:nvSpPr>
          <p:cNvPr id="10" name="Right Arrow 9"/>
          <p:cNvSpPr/>
          <p:nvPr/>
        </p:nvSpPr>
        <p:spPr>
          <a:xfrm>
            <a:off x="8524875" y="1200150"/>
            <a:ext cx="381000" cy="18097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2737" y="1076325"/>
            <a:ext cx="11879263" cy="1743075"/>
          </a:xfrm>
        </p:spPr>
        <p:txBody>
          <a:bodyPr>
            <a:normAutofit fontScale="92500" lnSpcReduction="10000"/>
          </a:bodyPr>
          <a:lstStyle/>
          <a:p>
            <a:pPr>
              <a:buFontTx/>
              <a:buChar char="-"/>
            </a:pPr>
            <a:r>
              <a:rPr lang="sr-Latn-ME" dirty="0" smtClean="0">
                <a:solidFill>
                  <a:schemeClr val="accent6">
                    <a:lumMod val="20000"/>
                    <a:lumOff val="80000"/>
                  </a:schemeClr>
                </a:solidFill>
              </a:rPr>
              <a:t> Računarski model koji nastoji da oponaša funkcionalne aspekte bioloških neuronskih mreža</a:t>
            </a:r>
          </a:p>
          <a:p>
            <a:pPr>
              <a:buFontTx/>
              <a:buChar char="-"/>
            </a:pPr>
            <a:r>
              <a:rPr lang="sr-Latn-ME" dirty="0" smtClean="0">
                <a:solidFill>
                  <a:schemeClr val="accent6">
                    <a:lumMod val="20000"/>
                    <a:lumOff val="80000"/>
                  </a:schemeClr>
                </a:solidFill>
              </a:rPr>
              <a:t> Neuronske mreže          po </a:t>
            </a:r>
            <a:r>
              <a:rPr lang="sr-Latn-ME" dirty="0" smtClean="0">
                <a:solidFill>
                  <a:schemeClr val="accent6">
                    <a:lumMod val="20000"/>
                    <a:lumOff val="80000"/>
                  </a:schemeClr>
                </a:solidFill>
              </a:rPr>
              <a:t>uzoru </a:t>
            </a:r>
            <a:r>
              <a:rPr lang="sr-Latn-ME" dirty="0" smtClean="0">
                <a:solidFill>
                  <a:schemeClr val="accent6">
                    <a:lumMod val="20000"/>
                    <a:lumOff val="80000"/>
                  </a:schemeClr>
                </a:solidFill>
              </a:rPr>
              <a:t>na mrežu ljudskih moždanih stanica</a:t>
            </a:r>
          </a:p>
          <a:p>
            <a:pPr>
              <a:buFontTx/>
              <a:buChar char="-"/>
            </a:pPr>
            <a:r>
              <a:rPr lang="en-US" dirty="0" smtClean="0">
                <a:solidFill>
                  <a:schemeClr val="accent6">
                    <a:lumMod val="20000"/>
                    <a:lumOff val="80000"/>
                  </a:schemeClr>
                </a:solidFill>
              </a:rPr>
              <a:t>V</a:t>
            </a:r>
            <a:r>
              <a:rPr lang="sr-Latn-ME" dirty="0" smtClean="0">
                <a:solidFill>
                  <a:schemeClr val="accent6">
                    <a:lumMod val="20000"/>
                    <a:lumOff val="80000"/>
                  </a:schemeClr>
                </a:solidFill>
              </a:rPr>
              <a:t>ještačka inteligencija (Artificial Intelligence)</a:t>
            </a:r>
          </a:p>
          <a:p>
            <a:pPr>
              <a:buFontTx/>
              <a:buChar char="-"/>
            </a:pPr>
            <a:r>
              <a:rPr lang="sr-Latn-ME" dirty="0" smtClean="0">
                <a:solidFill>
                  <a:schemeClr val="accent6">
                    <a:lumMod val="20000"/>
                    <a:lumOff val="80000"/>
                  </a:schemeClr>
                </a:solidFill>
              </a:rPr>
              <a:t> Neuron prima ulaze (brzina i smjer vjetra, gustina vazduha)          daje </a:t>
            </a:r>
            <a:r>
              <a:rPr lang="sr-Latn-ME" u="sng" dirty="0" smtClean="0">
                <a:solidFill>
                  <a:schemeClr val="accent6">
                    <a:lumMod val="20000"/>
                    <a:lumOff val="80000"/>
                  </a:schemeClr>
                </a:solidFill>
              </a:rPr>
              <a:t>jedan</a:t>
            </a:r>
            <a:r>
              <a:rPr lang="sr-Latn-ME" dirty="0" smtClean="0">
                <a:solidFill>
                  <a:schemeClr val="accent6">
                    <a:lumMod val="20000"/>
                    <a:lumOff val="80000"/>
                  </a:schemeClr>
                </a:solidFill>
              </a:rPr>
              <a:t> izlaz (izlazna aktivna snaga na mjestu predaje električne energije) </a:t>
            </a:r>
            <a:r>
              <a:rPr lang="sr-Latn-ME" sz="1500" i="1" dirty="0" smtClean="0">
                <a:solidFill>
                  <a:schemeClr val="accent6">
                    <a:lumMod val="20000"/>
                    <a:lumOff val="80000"/>
                  </a:schemeClr>
                </a:solidFill>
              </a:rPr>
              <a:t>(slika 1)</a:t>
            </a:r>
          </a:p>
          <a:p>
            <a:pPr>
              <a:buFontTx/>
              <a:buChar char="-"/>
            </a:pPr>
            <a:endParaRPr lang="en-US" dirty="0">
              <a:solidFill>
                <a:schemeClr val="accent6">
                  <a:lumMod val="20000"/>
                  <a:lumOff val="80000"/>
                </a:schemeClr>
              </a:solidFill>
            </a:endParaRPr>
          </a:p>
        </p:txBody>
      </p:sp>
      <p:sp>
        <p:nvSpPr>
          <p:cNvPr id="4" name="Title 1"/>
          <p:cNvSpPr txBox="1">
            <a:spLocks/>
          </p:cNvSpPr>
          <p:nvPr/>
        </p:nvSpPr>
        <p:spPr>
          <a:xfrm>
            <a:off x="3417886" y="304800"/>
            <a:ext cx="8534401" cy="495300"/>
          </a:xfrm>
          <a:prstGeom prst="rect">
            <a:avLst/>
          </a:prstGeom>
          <a:effectLst/>
        </p:spPr>
        <p:txBody>
          <a:bodyPr vert="horz" lIns="91440" tIns="45720" rIns="91440" bIns="45720" rtlCol="0" anchor="b">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b="1" cap="all" dirty="0" smtClean="0">
                <a:ln w="3175" cmpd="sng">
                  <a:noFill/>
                </a:ln>
                <a:solidFill>
                  <a:schemeClr val="accent4">
                    <a:lumMod val="60000"/>
                    <a:lumOff val="40000"/>
                  </a:schemeClr>
                </a:solidFill>
                <a:latin typeface="+mj-lt"/>
                <a:ea typeface="+mj-ea"/>
                <a:cs typeface="+mj-cs"/>
              </a:rPr>
              <a:t>P</a:t>
            </a:r>
            <a:r>
              <a:rPr lang="sr-Latn-ME" b="1" cap="all" dirty="0" smtClean="0">
                <a:ln w="3175" cmpd="sng">
                  <a:noFill/>
                </a:ln>
                <a:solidFill>
                  <a:schemeClr val="accent4">
                    <a:lumMod val="60000"/>
                    <a:lumOff val="40000"/>
                  </a:schemeClr>
                </a:solidFill>
                <a:latin typeface="+mj-lt"/>
                <a:ea typeface="+mj-ea"/>
                <a:cs typeface="+mj-cs"/>
              </a:rPr>
              <a:t>redviđanje metodom neuronskih mreža (ANN)</a:t>
            </a:r>
            <a:r>
              <a:rPr kumimoji="0" lang="sr-Latn-ME" sz="1800" b="1" i="0" u="none" strike="noStrike" kern="1200" cap="all" spc="0" normalizeH="0" baseline="0" noProof="0" dirty="0" smtClean="0">
                <a:ln w="3175" cmpd="sng">
                  <a:noFill/>
                </a:ln>
                <a:solidFill>
                  <a:schemeClr val="accent4">
                    <a:lumMod val="60000"/>
                    <a:lumOff val="40000"/>
                  </a:schemeClr>
                </a:solidFill>
                <a:effectLst/>
                <a:uLnTx/>
                <a:uFillTx/>
                <a:latin typeface="+mj-lt"/>
                <a:ea typeface="+mj-ea"/>
                <a:cs typeface="+mj-cs"/>
              </a:rPr>
              <a:t>  </a:t>
            </a:r>
            <a:endParaRPr kumimoji="0" lang="en-US" sz="1800" b="1" i="0" u="none" strike="noStrike" kern="1200" cap="all" spc="0" normalizeH="0" baseline="0" noProof="0" dirty="0">
              <a:ln w="3175" cmpd="sng">
                <a:noFill/>
              </a:ln>
              <a:solidFill>
                <a:schemeClr val="accent4">
                  <a:lumMod val="60000"/>
                  <a:lumOff val="40000"/>
                </a:schemeClr>
              </a:solidFill>
              <a:effectLst/>
              <a:uLnTx/>
              <a:uFillTx/>
              <a:latin typeface="+mj-lt"/>
              <a:ea typeface="+mj-ea"/>
              <a:cs typeface="+mj-cs"/>
            </a:endParaRPr>
          </a:p>
        </p:txBody>
      </p:sp>
      <p:sp>
        <p:nvSpPr>
          <p:cNvPr id="5" name="Right Arrow 4"/>
          <p:cNvSpPr/>
          <p:nvPr/>
        </p:nvSpPr>
        <p:spPr>
          <a:xfrm>
            <a:off x="2371726" y="1485900"/>
            <a:ext cx="476250" cy="200024"/>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pic>
        <p:nvPicPr>
          <p:cNvPr id="6" name="Picture 5"/>
          <p:cNvPicPr/>
          <p:nvPr/>
        </p:nvPicPr>
        <p:blipFill>
          <a:blip r:embed="rId2" cstate="print"/>
          <a:srcRect/>
          <a:stretch>
            <a:fillRect/>
          </a:stretch>
        </p:blipFill>
        <p:spPr bwMode="auto">
          <a:xfrm>
            <a:off x="3914774" y="2781301"/>
            <a:ext cx="4524375" cy="2590799"/>
          </a:xfrm>
          <a:prstGeom prst="rect">
            <a:avLst/>
          </a:prstGeom>
          <a:ln>
            <a:noFill/>
          </a:ln>
          <a:effectLst>
            <a:outerShdw blurRad="292100" dist="139700" dir="2700000" algn="tl" rotWithShape="0">
              <a:srgbClr val="333333">
                <a:alpha val="65000"/>
              </a:srgbClr>
            </a:outerShdw>
          </a:effectLst>
        </p:spPr>
      </p:pic>
      <p:sp>
        <p:nvSpPr>
          <p:cNvPr id="9" name="Right Arrow 8"/>
          <p:cNvSpPr/>
          <p:nvPr/>
        </p:nvSpPr>
        <p:spPr>
          <a:xfrm>
            <a:off x="6677026" y="2238375"/>
            <a:ext cx="476250" cy="200024"/>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0" name="Rectangle 9"/>
          <p:cNvSpPr/>
          <p:nvPr/>
        </p:nvSpPr>
        <p:spPr>
          <a:xfrm>
            <a:off x="3861351" y="5396984"/>
            <a:ext cx="4947188" cy="307777"/>
          </a:xfrm>
          <a:prstGeom prst="rect">
            <a:avLst/>
          </a:prstGeom>
        </p:spPr>
        <p:txBody>
          <a:bodyPr wrap="none">
            <a:spAutoFit/>
          </a:bodyPr>
          <a:lstStyle/>
          <a:p>
            <a:r>
              <a:rPr lang="sr-Latn-ME" sz="1400" i="1" dirty="0" smtClean="0">
                <a:solidFill>
                  <a:schemeClr val="accent6">
                    <a:lumMod val="20000"/>
                    <a:lumOff val="80000"/>
                  </a:schemeClr>
                </a:solidFill>
              </a:rPr>
              <a:t>slika 1: Procesuiranje informacije u vještačkom neuronu</a:t>
            </a:r>
            <a:endParaRPr lang="en-US" sz="1400" dirty="0"/>
          </a:p>
        </p:txBody>
      </p:sp>
      <p:sp>
        <p:nvSpPr>
          <p:cNvPr id="12" name="Text Placeholder 2"/>
          <p:cNvSpPr txBox="1">
            <a:spLocks/>
          </p:cNvSpPr>
          <p:nvPr/>
        </p:nvSpPr>
        <p:spPr>
          <a:xfrm>
            <a:off x="142875" y="5857875"/>
            <a:ext cx="11677650" cy="7620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20000"/>
              </a:spcBef>
              <a:spcAft>
                <a:spcPts val="600"/>
              </a:spcAft>
              <a:buClr>
                <a:schemeClr val="tx1"/>
              </a:buClr>
              <a:buSzPct val="80000"/>
              <a:buFont typeface="Wingdings 3" panose="05040102010807070707" pitchFamily="18" charset="2"/>
              <a:buNone/>
              <a:tabLst/>
              <a:defRPr/>
            </a:pPr>
            <a:r>
              <a:rPr lang="sr-Latn-ME" dirty="0" smtClean="0">
                <a:solidFill>
                  <a:schemeClr val="accent6">
                    <a:lumMod val="20000"/>
                    <a:lumOff val="80000"/>
                  </a:schemeClr>
                </a:solidFill>
              </a:rPr>
              <a:t>- </a:t>
            </a:r>
            <a:r>
              <a:rPr lang="en-US" dirty="0" smtClean="0">
                <a:solidFill>
                  <a:schemeClr val="accent6">
                    <a:lumMod val="20000"/>
                    <a:lumOff val="80000"/>
                  </a:schemeClr>
                </a:solidFill>
              </a:rPr>
              <a:t>O</a:t>
            </a:r>
            <a:r>
              <a:rPr lang="sr-Latn-ME" dirty="0" smtClean="0">
                <a:solidFill>
                  <a:schemeClr val="accent6">
                    <a:lumMod val="20000"/>
                    <a:lumOff val="80000"/>
                  </a:schemeClr>
                </a:solidFill>
              </a:rPr>
              <a:t>dređivanje donje i gornje granice odstupanja          greška predviđanja će biti veća u kasnijim satima</a:t>
            </a:r>
            <a:endParaRPr kumimoji="0" lang="sr-Latn-ME" sz="1800" b="1" i="0" u="none" strike="noStrike" kern="1200" cap="none" spc="0" normalizeH="0" baseline="0" noProof="0" dirty="0" smtClean="0">
              <a:ln>
                <a:noFill/>
              </a:ln>
              <a:solidFill>
                <a:schemeClr val="accent6">
                  <a:lumMod val="20000"/>
                  <a:lumOff val="80000"/>
                </a:schemeClr>
              </a:solidFill>
              <a:effectLst/>
              <a:uLnTx/>
              <a:uFillTx/>
              <a:latin typeface="+mn-lt"/>
              <a:ea typeface="+mn-ea"/>
              <a:cs typeface="+mn-cs"/>
            </a:endParaRPr>
          </a:p>
        </p:txBody>
      </p:sp>
      <p:sp>
        <p:nvSpPr>
          <p:cNvPr id="13" name="Right Arrow 12"/>
          <p:cNvSpPr/>
          <p:nvPr/>
        </p:nvSpPr>
        <p:spPr>
          <a:xfrm>
            <a:off x="5686426" y="5943600"/>
            <a:ext cx="476250" cy="200024"/>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3349" y="1400174"/>
            <a:ext cx="12058651" cy="5457826"/>
          </a:xfrm>
        </p:spPr>
        <p:txBody>
          <a:bodyPr>
            <a:normAutofit/>
          </a:bodyPr>
          <a:lstStyle/>
          <a:p>
            <a:pPr>
              <a:buFontTx/>
              <a:buChar char="-"/>
            </a:pPr>
            <a:r>
              <a:rPr lang="sr-Latn-ME" dirty="0" smtClean="0">
                <a:solidFill>
                  <a:schemeClr val="accent6">
                    <a:lumMod val="20000"/>
                    <a:lumOff val="80000"/>
                  </a:schemeClr>
                </a:solidFill>
              </a:rPr>
              <a:t>Problem angažovanja proizvodnih jedinica uz stohastičku prirodu proizvodnje vjetroelektrane i ukupne potrošnje uz uslov da su troškovi proizvodnje </a:t>
            </a:r>
            <a:r>
              <a:rPr lang="sr-Latn-ME" u="sng" dirty="0" smtClean="0">
                <a:solidFill>
                  <a:schemeClr val="accent6">
                    <a:lumMod val="20000"/>
                    <a:lumOff val="80000"/>
                  </a:schemeClr>
                </a:solidFill>
              </a:rPr>
              <a:t>minimalni</a:t>
            </a:r>
          </a:p>
          <a:p>
            <a:pPr>
              <a:buFontTx/>
              <a:buChar char="-"/>
            </a:pPr>
            <a:r>
              <a:rPr lang="sr-Latn-ME" dirty="0" smtClean="0">
                <a:solidFill>
                  <a:schemeClr val="accent6">
                    <a:lumMod val="20000"/>
                    <a:lumOff val="80000"/>
                  </a:schemeClr>
                </a:solidFill>
              </a:rPr>
              <a:t> najveći problem prilikom izbora agregata        mjerna nesigurnost     : </a:t>
            </a:r>
          </a:p>
          <a:p>
            <a:pPr>
              <a:buFontTx/>
              <a:buChar char="-"/>
            </a:pPr>
            <a:endParaRPr lang="sr-Latn-ME" dirty="0" smtClean="0">
              <a:solidFill>
                <a:schemeClr val="accent6">
                  <a:lumMod val="20000"/>
                  <a:lumOff val="80000"/>
                </a:schemeClr>
              </a:solidFill>
            </a:endParaRPr>
          </a:p>
          <a:p>
            <a:r>
              <a:rPr lang="sr-Latn-ME" dirty="0" smtClean="0">
                <a:solidFill>
                  <a:schemeClr val="accent6">
                    <a:lumMod val="20000"/>
                    <a:lumOff val="80000"/>
                  </a:schemeClr>
                </a:solidFill>
              </a:rPr>
              <a:t>Kriterijumi minimizacije troškova:</a:t>
            </a:r>
          </a:p>
          <a:p>
            <a:pPr marL="342900" indent="-342900">
              <a:buFont typeface="+mj-lt"/>
              <a:buAutoNum type="arabicPeriod"/>
            </a:pPr>
            <a:r>
              <a:rPr lang="en-US" dirty="0" smtClean="0">
                <a:solidFill>
                  <a:schemeClr val="accent6">
                    <a:lumMod val="20000"/>
                    <a:lumOff val="80000"/>
                  </a:schemeClr>
                </a:solidFill>
              </a:rPr>
              <a:t>T</a:t>
            </a:r>
            <a:r>
              <a:rPr lang="sr-Latn-ME" dirty="0" smtClean="0">
                <a:solidFill>
                  <a:schemeClr val="accent6">
                    <a:lumMod val="20000"/>
                    <a:lumOff val="80000"/>
                  </a:schemeClr>
                </a:solidFill>
              </a:rPr>
              <a:t>roškovi angažovanja agregata (start up costs):</a:t>
            </a:r>
          </a:p>
          <a:p>
            <a:pPr marL="342900" indent="-342900">
              <a:buFont typeface="+mj-lt"/>
              <a:buAutoNum type="arabicPeriod"/>
            </a:pPr>
            <a:r>
              <a:rPr lang="sr-Latn-ME" dirty="0" smtClean="0">
                <a:solidFill>
                  <a:schemeClr val="accent6">
                    <a:lumMod val="20000"/>
                    <a:lumOff val="80000"/>
                  </a:schemeClr>
                </a:solidFill>
              </a:rPr>
              <a:t>Troškovi goriva angažovanog agregata (fuel costs):</a:t>
            </a:r>
          </a:p>
          <a:p>
            <a:pPr marL="342900" indent="-342900"/>
            <a:r>
              <a:rPr lang="sr-Latn-ME" dirty="0" smtClean="0">
                <a:solidFill>
                  <a:schemeClr val="accent6">
                    <a:lumMod val="20000"/>
                    <a:lumOff val="80000"/>
                  </a:schemeClr>
                </a:solidFill>
              </a:rPr>
              <a:t>Opšta formula za opisivanje stohastičkog problema angažovanja agregata:</a:t>
            </a:r>
          </a:p>
          <a:p>
            <a:pPr marL="342900" indent="-342900"/>
            <a:endParaRPr lang="sr-Latn-ME" dirty="0" smtClean="0">
              <a:solidFill>
                <a:schemeClr val="accent6">
                  <a:lumMod val="20000"/>
                  <a:lumOff val="80000"/>
                </a:schemeClr>
              </a:solidFill>
            </a:endParaRPr>
          </a:p>
          <a:p>
            <a:pPr marL="342900" indent="-342900"/>
            <a:r>
              <a:rPr lang="sr-Latn-ME" dirty="0" smtClean="0">
                <a:solidFill>
                  <a:schemeClr val="accent6">
                    <a:lumMod val="20000"/>
                    <a:lumOff val="80000"/>
                  </a:schemeClr>
                </a:solidFill>
              </a:rPr>
              <a:t>Zadovoljiti sljedeće uslove:</a:t>
            </a:r>
          </a:p>
          <a:p>
            <a:pPr marL="342900" indent="-342900">
              <a:buFont typeface="Courier New" pitchFamily="49" charset="0"/>
              <a:buChar char="o"/>
            </a:pPr>
            <a:r>
              <a:rPr lang="en-US" dirty="0" smtClean="0">
                <a:solidFill>
                  <a:schemeClr val="accent6">
                    <a:lumMod val="20000"/>
                    <a:lumOff val="80000"/>
                  </a:schemeClr>
                </a:solidFill>
              </a:rPr>
              <a:t>S</a:t>
            </a:r>
            <a:r>
              <a:rPr lang="sr-Latn-ME" dirty="0" smtClean="0">
                <a:solidFill>
                  <a:schemeClr val="accent6">
                    <a:lumMod val="20000"/>
                    <a:lumOff val="80000"/>
                  </a:schemeClr>
                </a:solidFill>
              </a:rPr>
              <a:t>atna izbalansiranost sistema</a:t>
            </a:r>
          </a:p>
          <a:p>
            <a:pPr marL="342900" indent="-342900">
              <a:buFont typeface="Courier New" pitchFamily="49" charset="0"/>
              <a:buChar char="o"/>
            </a:pPr>
            <a:r>
              <a:rPr lang="en-US" dirty="0" smtClean="0">
                <a:solidFill>
                  <a:schemeClr val="accent6">
                    <a:lumMod val="20000"/>
                    <a:lumOff val="80000"/>
                  </a:schemeClr>
                </a:solidFill>
              </a:rPr>
              <a:t>N</a:t>
            </a:r>
            <a:r>
              <a:rPr lang="sr-Latn-ME" dirty="0" smtClean="0">
                <a:solidFill>
                  <a:schemeClr val="accent6">
                    <a:lumMod val="20000"/>
                    <a:lumOff val="80000"/>
                  </a:schemeClr>
                </a:solidFill>
              </a:rPr>
              <a:t>eophodna rotiajuća rezerva</a:t>
            </a:r>
          </a:p>
          <a:p>
            <a:pPr marL="342900" indent="-342900">
              <a:buFont typeface="Courier New" pitchFamily="49" charset="0"/>
              <a:buChar char="o"/>
            </a:pPr>
            <a:r>
              <a:rPr lang="en-US" dirty="0" smtClean="0">
                <a:solidFill>
                  <a:schemeClr val="accent6">
                    <a:lumMod val="20000"/>
                    <a:lumOff val="80000"/>
                  </a:schemeClr>
                </a:solidFill>
              </a:rPr>
              <a:t>O</a:t>
            </a:r>
            <a:r>
              <a:rPr lang="sr-Latn-ME" dirty="0" smtClean="0">
                <a:solidFill>
                  <a:schemeClr val="accent6">
                    <a:lumMod val="20000"/>
                    <a:lumOff val="80000"/>
                  </a:schemeClr>
                </a:solidFill>
              </a:rPr>
              <a:t>graničena proizvodnja termoagregata</a:t>
            </a:r>
            <a:endParaRPr lang="en-US" dirty="0">
              <a:solidFill>
                <a:schemeClr val="accent6">
                  <a:lumMod val="20000"/>
                  <a:lumOff val="80000"/>
                </a:schemeClr>
              </a:solidFill>
            </a:endParaRPr>
          </a:p>
        </p:txBody>
      </p:sp>
      <p:sp>
        <p:nvSpPr>
          <p:cNvPr id="4" name="Title 1"/>
          <p:cNvSpPr txBox="1">
            <a:spLocks/>
          </p:cNvSpPr>
          <p:nvPr/>
        </p:nvSpPr>
        <p:spPr>
          <a:xfrm>
            <a:off x="1912936" y="295275"/>
            <a:ext cx="8534401" cy="495300"/>
          </a:xfrm>
          <a:prstGeom prst="rect">
            <a:avLst/>
          </a:prstGeom>
          <a:effectLst/>
        </p:spPr>
        <p:txBody>
          <a:bodyPr vert="horz" lIns="91440" tIns="45720" rIns="91440" bIns="45720" rtlCol="0" anchor="b">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b="1" cap="all" dirty="0" smtClean="0">
                <a:ln w="3175" cmpd="sng">
                  <a:noFill/>
                </a:ln>
                <a:solidFill>
                  <a:schemeClr val="accent4">
                    <a:lumMod val="60000"/>
                    <a:lumOff val="40000"/>
                  </a:schemeClr>
                </a:solidFill>
                <a:latin typeface="+mj-lt"/>
                <a:ea typeface="+mj-ea"/>
                <a:cs typeface="+mj-cs"/>
              </a:rPr>
              <a:t>P</a:t>
            </a:r>
            <a:r>
              <a:rPr lang="sr-Latn-ME" b="1" cap="all" dirty="0" smtClean="0">
                <a:ln w="3175" cmpd="sng">
                  <a:noFill/>
                </a:ln>
                <a:solidFill>
                  <a:schemeClr val="accent4">
                    <a:lumMod val="60000"/>
                    <a:lumOff val="40000"/>
                  </a:schemeClr>
                </a:solidFill>
                <a:latin typeface="+mj-lt"/>
                <a:ea typeface="+mj-ea"/>
                <a:cs typeface="+mj-cs"/>
              </a:rPr>
              <a:t>ROBLEM ANGAŽOVANJA PROIZVODNIH JEDINICA (</a:t>
            </a:r>
            <a:r>
              <a:rPr lang="en-US" b="1" cap="all" dirty="0" smtClean="0">
                <a:ln w="3175" cmpd="sng">
                  <a:noFill/>
                </a:ln>
                <a:solidFill>
                  <a:schemeClr val="accent4">
                    <a:lumMod val="60000"/>
                    <a:lumOff val="40000"/>
                  </a:schemeClr>
                </a:solidFill>
                <a:latin typeface="+mj-lt"/>
                <a:ea typeface="+mj-ea"/>
                <a:cs typeface="+mj-cs"/>
              </a:rPr>
              <a:t>Unit</a:t>
            </a:r>
            <a:r>
              <a:rPr lang="sr-Latn-ME" b="1" cap="all" dirty="0" smtClean="0">
                <a:ln w="3175" cmpd="sng">
                  <a:noFill/>
                </a:ln>
                <a:solidFill>
                  <a:schemeClr val="accent4">
                    <a:lumMod val="60000"/>
                    <a:lumOff val="40000"/>
                  </a:schemeClr>
                </a:solidFill>
                <a:latin typeface="+mj-lt"/>
                <a:ea typeface="+mj-ea"/>
                <a:cs typeface="+mj-cs"/>
              </a:rPr>
              <a:t> commitment)</a:t>
            </a:r>
            <a:endParaRPr kumimoji="0" lang="en-US" sz="1800" b="1" i="0" u="none" strike="noStrike" kern="1200" cap="all" spc="0" normalizeH="0" baseline="0" noProof="0" dirty="0">
              <a:ln w="3175" cmpd="sng">
                <a:noFill/>
              </a:ln>
              <a:solidFill>
                <a:schemeClr val="accent4">
                  <a:lumMod val="60000"/>
                  <a:lumOff val="40000"/>
                </a:schemeClr>
              </a:solidFill>
              <a:effectLst/>
              <a:uLnTx/>
              <a:uFillTx/>
              <a:latin typeface="+mj-lt"/>
              <a:ea typeface="+mj-ea"/>
              <a:cs typeface="+mj-cs"/>
            </a:endParaRPr>
          </a:p>
        </p:txBody>
      </p:sp>
      <p:sp>
        <p:nvSpPr>
          <p:cNvPr id="5" name="Right Arrow 4"/>
          <p:cNvSpPr/>
          <p:nvPr/>
        </p:nvSpPr>
        <p:spPr>
          <a:xfrm>
            <a:off x="5000625" y="2200275"/>
            <a:ext cx="314325" cy="171450"/>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662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6627" name="Picture 3"/>
          <p:cNvPicPr>
            <a:picLocks noChangeAspect="1" noChangeArrowheads="1"/>
          </p:cNvPicPr>
          <p:nvPr/>
        </p:nvPicPr>
        <p:blipFill>
          <a:blip r:embed="rId2" cstate="print"/>
          <a:srcRect/>
          <a:stretch>
            <a:fillRect/>
          </a:stretch>
        </p:blipFill>
        <p:spPr bwMode="auto">
          <a:xfrm>
            <a:off x="7577138" y="2176463"/>
            <a:ext cx="180975" cy="200025"/>
          </a:xfrm>
          <a:prstGeom prst="rect">
            <a:avLst/>
          </a:prstGeom>
          <a:noFill/>
          <a:ln w="9525">
            <a:noFill/>
            <a:miter lim="800000"/>
            <a:headEnd/>
            <a:tailEnd/>
          </a:ln>
        </p:spPr>
      </p:pic>
      <p:pic>
        <p:nvPicPr>
          <p:cNvPr id="26629" name="Picture 5"/>
          <p:cNvPicPr>
            <a:picLocks noChangeAspect="1" noChangeArrowheads="1"/>
          </p:cNvPicPr>
          <p:nvPr/>
        </p:nvPicPr>
        <p:blipFill>
          <a:blip r:embed="rId3" cstate="print"/>
          <a:srcRect/>
          <a:stretch>
            <a:fillRect/>
          </a:stretch>
        </p:blipFill>
        <p:spPr bwMode="auto">
          <a:xfrm>
            <a:off x="6329363" y="3681413"/>
            <a:ext cx="2085975" cy="371475"/>
          </a:xfrm>
          <a:prstGeom prst="rect">
            <a:avLst/>
          </a:prstGeom>
          <a:noFill/>
          <a:ln w="9525">
            <a:noFill/>
            <a:miter lim="800000"/>
            <a:headEnd/>
            <a:tailEnd/>
          </a:ln>
        </p:spPr>
      </p:pic>
      <p:pic>
        <p:nvPicPr>
          <p:cNvPr id="26630" name="Picture 6"/>
          <p:cNvPicPr>
            <a:picLocks noChangeAspect="1" noChangeArrowheads="1"/>
          </p:cNvPicPr>
          <p:nvPr/>
        </p:nvPicPr>
        <p:blipFill>
          <a:blip r:embed="rId4" cstate="print"/>
          <a:srcRect/>
          <a:stretch>
            <a:fillRect/>
          </a:stretch>
        </p:blipFill>
        <p:spPr bwMode="auto">
          <a:xfrm>
            <a:off x="4910138" y="2514600"/>
            <a:ext cx="1666875" cy="342900"/>
          </a:xfrm>
          <a:prstGeom prst="rect">
            <a:avLst/>
          </a:prstGeom>
          <a:noFill/>
          <a:ln w="9525">
            <a:noFill/>
            <a:miter lim="800000"/>
            <a:headEnd/>
            <a:tailEnd/>
          </a:ln>
        </p:spPr>
      </p:pic>
      <p:pic>
        <p:nvPicPr>
          <p:cNvPr id="26633" name="Picture 9"/>
          <p:cNvPicPr>
            <a:picLocks noChangeAspect="1" noChangeArrowheads="1"/>
          </p:cNvPicPr>
          <p:nvPr/>
        </p:nvPicPr>
        <p:blipFill>
          <a:blip r:embed="rId5" cstate="print"/>
          <a:srcRect/>
          <a:stretch>
            <a:fillRect/>
          </a:stretch>
        </p:blipFill>
        <p:spPr bwMode="auto">
          <a:xfrm>
            <a:off x="5867400" y="3271838"/>
            <a:ext cx="2400300" cy="447675"/>
          </a:xfrm>
          <a:prstGeom prst="rect">
            <a:avLst/>
          </a:prstGeom>
          <a:noFill/>
          <a:ln w="9525">
            <a:noFill/>
            <a:miter lim="800000"/>
            <a:headEnd/>
            <a:tailEnd/>
          </a:ln>
        </p:spPr>
      </p:pic>
      <p:pic>
        <p:nvPicPr>
          <p:cNvPr id="26634" name="Picture 10"/>
          <p:cNvPicPr>
            <a:picLocks noChangeAspect="1" noChangeArrowheads="1"/>
          </p:cNvPicPr>
          <p:nvPr/>
        </p:nvPicPr>
        <p:blipFill>
          <a:blip r:embed="rId6" cstate="print"/>
          <a:srcRect/>
          <a:stretch>
            <a:fillRect/>
          </a:stretch>
        </p:blipFill>
        <p:spPr bwMode="auto">
          <a:xfrm>
            <a:off x="4152900" y="4443413"/>
            <a:ext cx="361950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104899"/>
            <a:ext cx="12192000" cy="5753101"/>
          </a:xfrm>
        </p:spPr>
        <p:txBody>
          <a:bodyPr/>
          <a:lstStyle/>
          <a:p>
            <a:pPr>
              <a:buFontTx/>
              <a:buChar char="-"/>
            </a:pPr>
            <a:r>
              <a:rPr lang="en-US" dirty="0" smtClean="0">
                <a:solidFill>
                  <a:schemeClr val="accent6">
                    <a:lumMod val="20000"/>
                    <a:lumOff val="80000"/>
                  </a:schemeClr>
                </a:solidFill>
              </a:rPr>
              <a:t>G</a:t>
            </a:r>
            <a:r>
              <a:rPr lang="sr-Latn-ME" dirty="0" smtClean="0">
                <a:solidFill>
                  <a:schemeClr val="accent6">
                    <a:lumMod val="20000"/>
                    <a:lumOff val="80000"/>
                  </a:schemeClr>
                </a:solidFill>
              </a:rPr>
              <a:t>rupa algoritama inteligencije roja (Swarm intelligence)</a:t>
            </a:r>
          </a:p>
          <a:p>
            <a:pPr>
              <a:buFontTx/>
              <a:buChar char="-"/>
            </a:pPr>
            <a:r>
              <a:rPr lang="sr-Latn-ME" dirty="0" smtClean="0">
                <a:solidFill>
                  <a:schemeClr val="accent6">
                    <a:lumMod val="20000"/>
                    <a:lumOff val="80000"/>
                  </a:schemeClr>
                </a:solidFill>
              </a:rPr>
              <a:t>PSO pruža procedure za pretragu na osnovu čestica koje mijenjaju svoju poziciju u vremenu</a:t>
            </a:r>
          </a:p>
          <a:p>
            <a:pPr>
              <a:buFontTx/>
              <a:buChar char="-"/>
            </a:pPr>
            <a:r>
              <a:rPr lang="sr-Latn-ME" dirty="0" smtClean="0">
                <a:solidFill>
                  <a:schemeClr val="accent6">
                    <a:lumMod val="20000"/>
                    <a:lumOff val="80000"/>
                  </a:schemeClr>
                </a:solidFill>
              </a:rPr>
              <a:t>Roj čestica je u prirodi stohastičan, koristi vektor brzine kako bi ažurirao trenutnu poziciju svake čestice u roju:</a:t>
            </a:r>
          </a:p>
          <a:p>
            <a:endParaRPr lang="sr-Latn-ME" dirty="0" smtClean="0">
              <a:solidFill>
                <a:schemeClr val="accent6">
                  <a:lumMod val="20000"/>
                  <a:lumOff val="80000"/>
                </a:schemeClr>
              </a:solidFill>
            </a:endParaRPr>
          </a:p>
          <a:p>
            <a:r>
              <a:rPr lang="en-US" dirty="0" smtClean="0">
                <a:solidFill>
                  <a:schemeClr val="accent6">
                    <a:lumMod val="20000"/>
                    <a:lumOff val="80000"/>
                  </a:schemeClr>
                </a:solidFill>
              </a:rPr>
              <a:t>V</a:t>
            </a:r>
            <a:r>
              <a:rPr lang="sr-Latn-ME" dirty="0" smtClean="0">
                <a:solidFill>
                  <a:schemeClr val="accent6">
                    <a:lumMod val="20000"/>
                    <a:lumOff val="80000"/>
                  </a:schemeClr>
                </a:solidFill>
              </a:rPr>
              <a:t>ektor brzine svake čestice se računa kao </a:t>
            </a:r>
            <a:r>
              <a:rPr lang="sr-Latn-ME" sz="1600" i="1" dirty="0" smtClean="0">
                <a:solidFill>
                  <a:schemeClr val="accent6">
                    <a:lumMod val="20000"/>
                    <a:lumOff val="80000"/>
                  </a:schemeClr>
                </a:solidFill>
              </a:rPr>
              <a:t>(slika 2)</a:t>
            </a:r>
            <a:r>
              <a:rPr lang="sr-Latn-ME" dirty="0" smtClean="0">
                <a:solidFill>
                  <a:schemeClr val="accent6">
                    <a:lumMod val="20000"/>
                    <a:lumOff val="80000"/>
                  </a:schemeClr>
                </a:solidFill>
              </a:rPr>
              <a:t>:</a:t>
            </a:r>
          </a:p>
          <a:p>
            <a:endParaRPr lang="sr-Latn-ME" dirty="0" smtClean="0">
              <a:solidFill>
                <a:schemeClr val="accent6">
                  <a:lumMod val="20000"/>
                  <a:lumOff val="80000"/>
                </a:schemeClr>
              </a:solidFill>
            </a:endParaRPr>
          </a:p>
          <a:p>
            <a:endParaRPr lang="sr-Latn-ME" dirty="0" smtClean="0">
              <a:solidFill>
                <a:schemeClr val="accent6">
                  <a:lumMod val="20000"/>
                  <a:lumOff val="80000"/>
                </a:schemeClr>
              </a:solidFill>
            </a:endParaRPr>
          </a:p>
          <a:p>
            <a:endParaRPr lang="sr-Latn-ME" dirty="0" smtClean="0">
              <a:solidFill>
                <a:schemeClr val="accent6">
                  <a:lumMod val="20000"/>
                  <a:lumOff val="80000"/>
                </a:schemeClr>
              </a:solidFill>
            </a:endParaRPr>
          </a:p>
          <a:p>
            <a:endParaRPr lang="sr-Latn-ME" dirty="0" smtClean="0">
              <a:solidFill>
                <a:schemeClr val="accent6">
                  <a:lumMod val="20000"/>
                  <a:lumOff val="80000"/>
                </a:schemeClr>
              </a:solidFill>
            </a:endParaRPr>
          </a:p>
          <a:p>
            <a:endParaRPr lang="sr-Latn-ME" dirty="0" smtClean="0">
              <a:solidFill>
                <a:schemeClr val="accent6">
                  <a:lumMod val="20000"/>
                  <a:lumOff val="80000"/>
                </a:schemeClr>
              </a:solidFill>
            </a:endParaRPr>
          </a:p>
          <a:p>
            <a:endParaRPr lang="sr-Latn-ME" dirty="0" smtClean="0">
              <a:solidFill>
                <a:schemeClr val="accent6">
                  <a:lumMod val="20000"/>
                  <a:lumOff val="80000"/>
                </a:schemeClr>
              </a:solidFill>
            </a:endParaRPr>
          </a:p>
          <a:p>
            <a:r>
              <a:rPr lang="sr-Latn-ME" sz="1600" i="1" dirty="0" smtClean="0">
                <a:solidFill>
                  <a:schemeClr val="accent6">
                    <a:lumMod val="20000"/>
                    <a:lumOff val="80000"/>
                  </a:schemeClr>
                </a:solidFill>
              </a:rPr>
              <a:t>                                                                                      </a:t>
            </a:r>
            <a:r>
              <a:rPr lang="sr-Latn-ME" sz="1400" i="1" dirty="0" smtClean="0">
                <a:solidFill>
                  <a:schemeClr val="accent6">
                    <a:lumMod val="20000"/>
                    <a:lumOff val="80000"/>
                  </a:schemeClr>
                </a:solidFill>
              </a:rPr>
              <a:t>slika 2: Promjena položaja</a:t>
            </a:r>
          </a:p>
          <a:p>
            <a:r>
              <a:rPr lang="sr-Latn-ME" dirty="0" smtClean="0">
                <a:solidFill>
                  <a:schemeClr val="accent6">
                    <a:lumMod val="20000"/>
                    <a:lumOff val="80000"/>
                  </a:schemeClr>
                </a:solidFill>
              </a:rPr>
              <a:t>- Ukoliko sistem ima svojstvo prilagođavanja       Kompleksni adaptivni sistem (APSO)</a:t>
            </a:r>
            <a:endParaRPr lang="en-US" dirty="0">
              <a:solidFill>
                <a:schemeClr val="accent6">
                  <a:lumMod val="20000"/>
                  <a:lumOff val="80000"/>
                </a:schemeClr>
              </a:solidFill>
            </a:endParaRPr>
          </a:p>
        </p:txBody>
      </p:sp>
      <p:sp>
        <p:nvSpPr>
          <p:cNvPr id="4" name="Title 1"/>
          <p:cNvSpPr txBox="1">
            <a:spLocks/>
          </p:cNvSpPr>
          <p:nvPr/>
        </p:nvSpPr>
        <p:spPr>
          <a:xfrm>
            <a:off x="3562349" y="285750"/>
            <a:ext cx="7132637" cy="495300"/>
          </a:xfrm>
          <a:prstGeom prst="rect">
            <a:avLst/>
          </a:prstGeom>
          <a:effectLst/>
        </p:spPr>
        <p:txBody>
          <a:bodyPr vert="horz" lIns="91440" tIns="45720" rIns="91440" bIns="45720" rtlCol="0" anchor="b">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sr-Latn-ME" b="1" cap="all" noProof="0" dirty="0" smtClean="0">
                <a:ln w="3175" cmpd="sng">
                  <a:noFill/>
                </a:ln>
                <a:solidFill>
                  <a:schemeClr val="accent4">
                    <a:lumMod val="60000"/>
                    <a:lumOff val="40000"/>
                  </a:schemeClr>
                </a:solidFill>
                <a:latin typeface="+mj-lt"/>
                <a:ea typeface="+mj-ea"/>
                <a:cs typeface="+mj-cs"/>
              </a:rPr>
              <a:t>	optimizacija rojem čestica (pso)</a:t>
            </a:r>
            <a:endParaRPr kumimoji="0" lang="en-US" sz="1800" b="1" i="0" u="none" strike="noStrike" kern="1200" cap="all" spc="0" normalizeH="0" baseline="0" noProof="0" dirty="0">
              <a:ln w="3175" cmpd="sng">
                <a:noFill/>
              </a:ln>
              <a:solidFill>
                <a:schemeClr val="accent4">
                  <a:lumMod val="60000"/>
                  <a:lumOff val="40000"/>
                </a:schemeClr>
              </a:solidFill>
              <a:effectLst/>
              <a:uLnTx/>
              <a:uFillTx/>
              <a:latin typeface="+mj-lt"/>
              <a:ea typeface="+mj-ea"/>
              <a:cs typeface="+mj-cs"/>
            </a:endParaRPr>
          </a:p>
        </p:txBody>
      </p:sp>
      <p:pic>
        <p:nvPicPr>
          <p:cNvPr id="27649" name="Picture 1"/>
          <p:cNvPicPr>
            <a:picLocks noChangeAspect="1" noChangeArrowheads="1"/>
          </p:cNvPicPr>
          <p:nvPr/>
        </p:nvPicPr>
        <p:blipFill>
          <a:blip r:embed="rId2" cstate="print"/>
          <a:srcRect/>
          <a:stretch>
            <a:fillRect/>
          </a:stretch>
        </p:blipFill>
        <p:spPr bwMode="auto">
          <a:xfrm>
            <a:off x="5310188" y="2286000"/>
            <a:ext cx="1552575" cy="304800"/>
          </a:xfrm>
          <a:prstGeom prst="rect">
            <a:avLst/>
          </a:prstGeom>
          <a:noFill/>
          <a:ln w="9525">
            <a:noFill/>
            <a:miter lim="800000"/>
            <a:headEnd/>
            <a:tailEnd/>
          </a:ln>
        </p:spPr>
      </p:pic>
      <p:pic>
        <p:nvPicPr>
          <p:cNvPr id="27650" name="Picture 2"/>
          <p:cNvPicPr>
            <a:picLocks noChangeAspect="1" noChangeArrowheads="1"/>
          </p:cNvPicPr>
          <p:nvPr/>
        </p:nvPicPr>
        <p:blipFill>
          <a:blip r:embed="rId3" cstate="print"/>
          <a:srcRect/>
          <a:stretch>
            <a:fillRect/>
          </a:stretch>
        </p:blipFill>
        <p:spPr bwMode="auto">
          <a:xfrm>
            <a:off x="5686425" y="2714625"/>
            <a:ext cx="3067050" cy="419100"/>
          </a:xfrm>
          <a:prstGeom prst="rect">
            <a:avLst/>
          </a:prstGeom>
          <a:noFill/>
          <a:ln w="9525">
            <a:noFill/>
            <a:miter lim="800000"/>
            <a:headEnd/>
            <a:tailEnd/>
          </a:ln>
        </p:spPr>
      </p:pic>
      <p:pic>
        <p:nvPicPr>
          <p:cNvPr id="27651" name="Picture 3"/>
          <p:cNvPicPr>
            <a:picLocks noChangeAspect="1" noChangeArrowheads="1"/>
          </p:cNvPicPr>
          <p:nvPr/>
        </p:nvPicPr>
        <p:blipFill>
          <a:blip r:embed="rId4" cstate="print"/>
          <a:srcRect/>
          <a:stretch>
            <a:fillRect/>
          </a:stretch>
        </p:blipFill>
        <p:spPr bwMode="auto">
          <a:xfrm>
            <a:off x="4381500" y="3381375"/>
            <a:ext cx="3600450" cy="2190750"/>
          </a:xfrm>
          <a:prstGeom prst="rect">
            <a:avLst/>
          </a:prstGeom>
          <a:noFill/>
          <a:ln w="9525">
            <a:noFill/>
            <a:miter lim="800000"/>
            <a:headEnd/>
            <a:tailEnd/>
          </a:ln>
        </p:spPr>
      </p:pic>
      <p:sp>
        <p:nvSpPr>
          <p:cNvPr id="8" name="Right Arrow 7"/>
          <p:cNvSpPr/>
          <p:nvPr/>
        </p:nvSpPr>
        <p:spPr>
          <a:xfrm>
            <a:off x="4953000" y="6010275"/>
            <a:ext cx="333375" cy="180975"/>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5889</TotalTime>
  <Words>597</Words>
  <Application>Microsoft Office PowerPoint</Application>
  <PresentationFormat>Custom</PresentationFormat>
  <Paragraphs>87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Slice</vt:lpstr>
      <vt:lpstr>OPTIMIZACIJA POGONA ELEKTROENERGETSKOG SISTEMA SA VJETROELEKTRANAMA</vt:lpstr>
      <vt:lpstr>Optimizacija pogona-&gt; izbor najpovoljnijeg rješenja pri angažovanju proizvodnih kapaciteta </vt:lpstr>
      <vt:lpstr>Slide 3</vt:lpstr>
      <vt:lpstr>Slide 4</vt:lpstr>
      <vt:lpstr>METODE ZA PROGNOZU ELEKTRIČNE ENERGIJE IZ VJETROELEKTRANE </vt:lpstr>
      <vt:lpstr>METODE ZA PROGNOZU ELEKTRIČNE ENERGIJE IZ VJETROELEKTRANE  </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OPTIMIZACIJA POGONA ELEKTROENERGETSKOG SISTEMA SA VJETROELEKTRANAMA</dc:title>
  <dc:creator>Biljana Ivanovic</dc:creator>
  <cp:lastModifiedBy>owner</cp:lastModifiedBy>
  <cp:revision>151</cp:revision>
  <dcterms:created xsi:type="dcterms:W3CDTF">2015-05-03T07:13:41Z</dcterms:created>
  <dcterms:modified xsi:type="dcterms:W3CDTF">2015-05-12T10:57:24Z</dcterms:modified>
</cp:coreProperties>
</file>